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4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9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3" r:id="rId9"/>
    <p:sldId id="265" r:id="rId10"/>
    <p:sldId id="264" r:id="rId11"/>
    <p:sldId id="270" r:id="rId12"/>
    <p:sldId id="271" r:id="rId13"/>
    <p:sldId id="262" r:id="rId14"/>
    <p:sldId id="266" r:id="rId15"/>
    <p:sldId id="267" r:id="rId16"/>
    <p:sldId id="272" r:id="rId1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x" initials="M" lastIdx="1" clrIdx="0">
    <p:extLst>
      <p:ext uri="{19B8F6BF-5375-455C-9EA6-DF929625EA0E}">
        <p15:presenceInfo xmlns:p15="http://schemas.microsoft.com/office/powerpoint/2012/main" userId="Max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4497" autoAdjust="0"/>
  </p:normalViewPr>
  <p:slideViewPr>
    <p:cSldViewPr snapToGrid="0">
      <p:cViewPr varScale="1">
        <p:scale>
          <a:sx n="59" d="100"/>
          <a:sy n="59" d="100"/>
        </p:scale>
        <p:origin x="11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1D60E5-4299-444B-B637-94C103F78110}" type="doc">
      <dgm:prSet loTypeId="urn:microsoft.com/office/officeart/2008/layout/CircleAccentTimeline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4C8DADBD-1505-4A0D-AED1-B30655424723}">
      <dgm:prSet phldrT="[Text]"/>
      <dgm:spPr/>
      <dgm:t>
        <a:bodyPr/>
        <a:lstStyle/>
        <a:p>
          <a:r>
            <a:rPr lang="de-DE" dirty="0" smtClean="0"/>
            <a:t>Discovery</a:t>
          </a:r>
          <a:endParaRPr lang="de-DE" dirty="0"/>
        </a:p>
      </dgm:t>
    </dgm:pt>
    <dgm:pt modelId="{22790632-35E4-431B-A05C-51C4A3DDCD5F}" type="parTrans" cxnId="{3BE54217-F2BF-4AE3-9848-0A5E1824EA21}">
      <dgm:prSet/>
      <dgm:spPr/>
      <dgm:t>
        <a:bodyPr/>
        <a:lstStyle/>
        <a:p>
          <a:endParaRPr lang="de-DE"/>
        </a:p>
      </dgm:t>
    </dgm:pt>
    <dgm:pt modelId="{37A79313-5C9D-4281-8E22-72F373F4710B}" type="sibTrans" cxnId="{3BE54217-F2BF-4AE3-9848-0A5E1824EA21}">
      <dgm:prSet/>
      <dgm:spPr/>
      <dgm:t>
        <a:bodyPr/>
        <a:lstStyle/>
        <a:p>
          <a:endParaRPr lang="de-DE"/>
        </a:p>
      </dgm:t>
    </dgm:pt>
    <dgm:pt modelId="{FD422AD9-1464-4465-94F6-1FEB94F2C2B3}">
      <dgm:prSet phldrT="[Text]"/>
      <dgm:spPr/>
      <dgm:t>
        <a:bodyPr/>
        <a:lstStyle/>
        <a:p>
          <a:r>
            <a:rPr lang="de-DE" dirty="0" smtClean="0"/>
            <a:t>Gordon conference</a:t>
          </a:r>
          <a:endParaRPr lang="de-DE" dirty="0"/>
        </a:p>
      </dgm:t>
    </dgm:pt>
    <dgm:pt modelId="{C5598E74-56FD-4496-A5C4-CD2D720F56D0}" type="parTrans" cxnId="{779779F7-AC01-42DE-AAEE-47CADD0DDA4C}">
      <dgm:prSet/>
      <dgm:spPr/>
      <dgm:t>
        <a:bodyPr/>
        <a:lstStyle/>
        <a:p>
          <a:endParaRPr lang="de-DE"/>
        </a:p>
      </dgm:t>
    </dgm:pt>
    <dgm:pt modelId="{A6737181-E50C-49B8-878F-465174C6AC0C}" type="sibTrans" cxnId="{779779F7-AC01-42DE-AAEE-47CADD0DDA4C}">
      <dgm:prSet/>
      <dgm:spPr/>
      <dgm:t>
        <a:bodyPr/>
        <a:lstStyle/>
        <a:p>
          <a:endParaRPr lang="de-DE"/>
        </a:p>
      </dgm:t>
    </dgm:pt>
    <mc:AlternateContent xmlns:mc="http://schemas.openxmlformats.org/markup-compatibility/2006" xmlns:a14="http://schemas.microsoft.com/office/drawing/2010/main">
      <mc:Choice Requires="a14">
        <dgm:pt modelId="{088CFF83-3BD0-4C58-839B-9F6A4B3FB8C2}">
          <dgm:prSet phldrT="[Text]"/>
          <dgm:spPr/>
          <dgm:t>
            <a:bodyPr/>
            <a:lstStyle/>
            <a:p>
              <a14:m>
                <m:oMath xmlns:m="http://schemas.openxmlformats.org/officeDocument/2006/math">
                  <m:sSup>
                    <m:sSupPr>
                      <m:ctrlPr>
                        <a:rPr lang="de-DE" b="0" i="1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1</m:t>
                      </m:r>
                    </m:e>
                    <m:sup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𝑠𝑡</m:t>
                      </m:r>
                    </m:sup>
                  </m:sSup>
                  <m:r>
                    <a:rPr lang="de-DE" b="0" i="1" smtClean="0">
                      <a:latin typeface="Cambria Math" panose="02040503050406030204" pitchFamily="18" charset="0"/>
                    </a:rPr>
                    <m:t> </m:t>
                  </m:r>
                </m:oMath>
              </a14:m>
              <a:r>
                <a:rPr lang="de-DE" b="0" dirty="0" smtClean="0"/>
                <a:t>repetition</a:t>
              </a:r>
            </a:p>
          </dgm:t>
        </dgm:pt>
      </mc:Choice>
      <mc:Fallback xmlns="">
        <dgm:pt modelId="{088CFF83-3BD0-4C58-839B-9F6A4B3FB8C2}">
          <dgm:prSet phldrT="[Text]"/>
          <dgm:spPr/>
          <dgm:t>
            <a:bodyPr/>
            <a:lstStyle/>
            <a:p>
              <a:r>
                <a:rPr lang="de-DE" b="0" i="0" smtClean="0">
                  <a:latin typeface="Cambria Math" panose="02040503050406030204" pitchFamily="18" charset="0"/>
                </a:rPr>
                <a:t>1^𝑠𝑡  </a:t>
              </a:r>
              <a:r>
                <a:rPr lang="de-DE" b="0" dirty="0" smtClean="0"/>
                <a:t>repetition</a:t>
              </a:r>
              <a:endParaRPr lang="de-DE" b="0" dirty="0" smtClean="0"/>
            </a:p>
          </dgm:t>
        </dgm:pt>
      </mc:Fallback>
    </mc:AlternateContent>
    <dgm:pt modelId="{AFCD9CC7-EF98-41D5-B83D-D38037A30202}" type="parTrans" cxnId="{001B8BDC-2C3D-420A-9C2F-80DB5961AB42}">
      <dgm:prSet/>
      <dgm:spPr/>
      <dgm:t>
        <a:bodyPr/>
        <a:lstStyle/>
        <a:p>
          <a:endParaRPr lang="de-DE"/>
        </a:p>
      </dgm:t>
    </dgm:pt>
    <dgm:pt modelId="{1B49A4FF-A0E4-44EE-A0E3-615EE410C98B}" type="sibTrans" cxnId="{001B8BDC-2C3D-420A-9C2F-80DB5961AB42}">
      <dgm:prSet/>
      <dgm:spPr/>
      <dgm:t>
        <a:bodyPr/>
        <a:lstStyle/>
        <a:p>
          <a:endParaRPr lang="de-DE"/>
        </a:p>
      </dgm:t>
    </dgm:pt>
    <dgm:pt modelId="{F269796E-A0F1-4C8C-9510-96C7864342BF}">
      <dgm:prSet phldrT="[Text]"/>
      <dgm:spPr/>
      <dgm:t>
        <a:bodyPr/>
        <a:lstStyle/>
        <a:p>
          <a:r>
            <a:rPr lang="de-DE" dirty="0" smtClean="0"/>
            <a:t>„Polywater“</a:t>
          </a:r>
          <a:endParaRPr lang="de-DE" dirty="0"/>
        </a:p>
      </dgm:t>
    </dgm:pt>
    <dgm:pt modelId="{18E401C2-24CB-4D8F-8B59-6B92576AA617}" type="parTrans" cxnId="{F9CBADB6-6050-4553-82BB-2D0AE464E356}">
      <dgm:prSet/>
      <dgm:spPr/>
      <dgm:t>
        <a:bodyPr/>
        <a:lstStyle/>
        <a:p>
          <a:endParaRPr lang="de-DE"/>
        </a:p>
      </dgm:t>
    </dgm:pt>
    <dgm:pt modelId="{A0E89B9E-9B95-4C34-B87A-F6F7E7E150A9}" type="sibTrans" cxnId="{F9CBADB6-6050-4553-82BB-2D0AE464E356}">
      <dgm:prSet/>
      <dgm:spPr/>
      <dgm:t>
        <a:bodyPr/>
        <a:lstStyle/>
        <a:p>
          <a:endParaRPr lang="de-DE"/>
        </a:p>
      </dgm:t>
    </dgm:pt>
    <dgm:pt modelId="{C995EBB1-9462-4E64-AC8A-AA370370D921}">
      <dgm:prSet phldrT="[Text]"/>
      <dgm:spPr/>
      <dgm:t>
        <a:bodyPr/>
        <a:lstStyle/>
        <a:p>
          <a:r>
            <a:rPr lang="de-DE" dirty="0" smtClean="0"/>
            <a:t>Moscow conference</a:t>
          </a:r>
          <a:endParaRPr lang="de-DE" dirty="0"/>
        </a:p>
      </dgm:t>
    </dgm:pt>
    <dgm:pt modelId="{D0541E26-4BB6-4D51-BBAC-A36A41299625}" type="sibTrans" cxnId="{5944035D-23A2-43C4-8973-6C4CD2CD8935}">
      <dgm:prSet/>
      <dgm:spPr/>
      <dgm:t>
        <a:bodyPr/>
        <a:lstStyle/>
        <a:p>
          <a:endParaRPr lang="de-DE"/>
        </a:p>
      </dgm:t>
    </dgm:pt>
    <dgm:pt modelId="{36C739C9-8C9B-4C9A-82E0-E65BB8ED7D6E}" type="parTrans" cxnId="{5944035D-23A2-43C4-8973-6C4CD2CD8935}">
      <dgm:prSet/>
      <dgm:spPr/>
      <dgm:t>
        <a:bodyPr/>
        <a:lstStyle/>
        <a:p>
          <a:endParaRPr lang="de-DE"/>
        </a:p>
      </dgm:t>
    </dgm:pt>
    <dgm:pt modelId="{AEEBF811-C697-4743-B451-06F21E902D2F}">
      <dgm:prSet phldrT="[Text]"/>
      <dgm:spPr/>
      <dgm:t>
        <a:bodyPr/>
        <a:lstStyle/>
        <a:p>
          <a:r>
            <a:rPr lang="de-DE" dirty="0" smtClean="0"/>
            <a:t>Nottingham conference</a:t>
          </a:r>
          <a:endParaRPr lang="de-DE" dirty="0"/>
        </a:p>
      </dgm:t>
    </dgm:pt>
    <dgm:pt modelId="{F364CA9E-897A-4EF3-AC57-A90D84FA0711}" type="sibTrans" cxnId="{66D3ED24-8011-402E-99A8-8DD8C5CE8A95}">
      <dgm:prSet/>
      <dgm:spPr/>
      <dgm:t>
        <a:bodyPr/>
        <a:lstStyle/>
        <a:p>
          <a:endParaRPr lang="de-DE"/>
        </a:p>
      </dgm:t>
    </dgm:pt>
    <dgm:pt modelId="{A395F60C-B747-413A-A6BB-DDB3FFA3148E}" type="parTrans" cxnId="{66D3ED24-8011-402E-99A8-8DD8C5CE8A95}">
      <dgm:prSet/>
      <dgm:spPr/>
      <dgm:t>
        <a:bodyPr/>
        <a:lstStyle/>
        <a:p>
          <a:endParaRPr lang="de-DE"/>
        </a:p>
      </dgm:t>
    </dgm:pt>
    <dgm:pt modelId="{85FB246D-5E32-4B80-BDDD-AFD19318E40A}">
      <dgm:prSet phldrT="[Text]"/>
      <dgm:spPr/>
      <dgm:t>
        <a:bodyPr/>
        <a:lstStyle/>
        <a:p>
          <a:r>
            <a:rPr lang="de-DE" dirty="0" smtClean="0"/>
            <a:t>Revocation</a:t>
          </a:r>
          <a:endParaRPr lang="de-DE" dirty="0"/>
        </a:p>
      </dgm:t>
    </dgm:pt>
    <dgm:pt modelId="{BCA4252B-B2C4-4F8D-8671-499FEAD9D3B2}" type="parTrans" cxnId="{8E9CC746-5822-4BC4-99DA-A6B4A9706669}">
      <dgm:prSet/>
      <dgm:spPr/>
      <dgm:t>
        <a:bodyPr/>
        <a:lstStyle/>
        <a:p>
          <a:endParaRPr lang="de-DE"/>
        </a:p>
      </dgm:t>
    </dgm:pt>
    <dgm:pt modelId="{0F82407A-2016-45A9-914F-C9A1FF5024B7}" type="sibTrans" cxnId="{8E9CC746-5822-4BC4-99DA-A6B4A9706669}">
      <dgm:prSet/>
      <dgm:spPr/>
      <dgm:t>
        <a:bodyPr/>
        <a:lstStyle/>
        <a:p>
          <a:endParaRPr lang="de-DE"/>
        </a:p>
      </dgm:t>
    </dgm:pt>
    <dgm:pt modelId="{ABA6D6ED-5D3A-456C-926D-091CCFA8ABF7}">
      <dgm:prSet phldrT="[Text]"/>
      <dgm:spPr/>
      <dgm:t>
        <a:bodyPr/>
        <a:lstStyle/>
        <a:p>
          <a:endParaRPr lang="de-DE" dirty="0"/>
        </a:p>
      </dgm:t>
    </dgm:pt>
    <dgm:pt modelId="{E1E3CBAA-DB3D-43FD-8FD7-D6AFFD619299}" type="parTrans" cxnId="{21ECC234-C8C5-430F-BFC2-D0AE41401F2B}">
      <dgm:prSet/>
      <dgm:spPr/>
      <dgm:t>
        <a:bodyPr/>
        <a:lstStyle/>
        <a:p>
          <a:endParaRPr lang="de-DE"/>
        </a:p>
      </dgm:t>
    </dgm:pt>
    <dgm:pt modelId="{D70CFC78-26A3-49EB-951F-205E695B8907}" type="sibTrans" cxnId="{21ECC234-C8C5-430F-BFC2-D0AE41401F2B}">
      <dgm:prSet/>
      <dgm:spPr/>
      <dgm:t>
        <a:bodyPr/>
        <a:lstStyle/>
        <a:p>
          <a:endParaRPr lang="de-DE"/>
        </a:p>
      </dgm:t>
    </dgm:pt>
    <dgm:pt modelId="{FE8073C4-3917-43EE-8398-97FB2B4C75E8}">
      <dgm:prSet phldrT="[Text]"/>
      <dgm:spPr/>
      <dgm:t>
        <a:bodyPr/>
        <a:lstStyle/>
        <a:p>
          <a:endParaRPr lang="de-DE" dirty="0"/>
        </a:p>
      </dgm:t>
    </dgm:pt>
    <dgm:pt modelId="{D53927BE-B4CF-44F6-B6B0-F1BBDD7555A5}" type="parTrans" cxnId="{8616AC4E-E757-4673-AE67-91DA650209DF}">
      <dgm:prSet/>
      <dgm:spPr/>
      <dgm:t>
        <a:bodyPr/>
        <a:lstStyle/>
        <a:p>
          <a:endParaRPr lang="de-DE"/>
        </a:p>
      </dgm:t>
    </dgm:pt>
    <dgm:pt modelId="{F5943D32-C4C3-4DD5-B1BD-B9D16DCF765E}" type="sibTrans" cxnId="{8616AC4E-E757-4673-AE67-91DA650209DF}">
      <dgm:prSet/>
      <dgm:spPr/>
      <dgm:t>
        <a:bodyPr/>
        <a:lstStyle/>
        <a:p>
          <a:endParaRPr lang="de-DE"/>
        </a:p>
      </dgm:t>
    </dgm:pt>
    <dgm:pt modelId="{6BA157D2-42A4-4519-9D91-E6CE375CC04C}">
      <dgm:prSet phldrT="[Text]"/>
      <dgm:spPr/>
      <dgm:t>
        <a:bodyPr/>
        <a:lstStyle/>
        <a:p>
          <a:endParaRPr lang="de-DE" dirty="0"/>
        </a:p>
      </dgm:t>
    </dgm:pt>
    <dgm:pt modelId="{A22B8A45-9AF2-4464-A220-4065CEA7E759}" type="parTrans" cxnId="{2E43DC21-9EED-4BA2-8F0D-7A97105A8890}">
      <dgm:prSet/>
      <dgm:spPr/>
      <dgm:t>
        <a:bodyPr/>
        <a:lstStyle/>
        <a:p>
          <a:endParaRPr lang="de-DE"/>
        </a:p>
      </dgm:t>
    </dgm:pt>
    <dgm:pt modelId="{11510E13-32B7-4606-85E6-6A2E9BCA2284}" type="sibTrans" cxnId="{2E43DC21-9EED-4BA2-8F0D-7A97105A8890}">
      <dgm:prSet/>
      <dgm:spPr/>
      <dgm:t>
        <a:bodyPr/>
        <a:lstStyle/>
        <a:p>
          <a:endParaRPr lang="de-DE"/>
        </a:p>
      </dgm:t>
    </dgm:pt>
    <dgm:pt modelId="{BD30CC8F-EE7B-4CBD-BE4D-ED6079AF1145}" type="pres">
      <dgm:prSet presAssocID="{9B1D60E5-4299-444B-B637-94C103F78110}" presName="Name0" presStyleCnt="0">
        <dgm:presLayoutVars>
          <dgm:dir/>
        </dgm:presLayoutVars>
      </dgm:prSet>
      <dgm:spPr/>
      <dgm:t>
        <a:bodyPr/>
        <a:lstStyle/>
        <a:p>
          <a:endParaRPr lang="de-DE"/>
        </a:p>
      </dgm:t>
    </dgm:pt>
    <dgm:pt modelId="{A41A82B7-71B0-4CAE-B187-EF63E3C60E58}" type="pres">
      <dgm:prSet presAssocID="{4C8DADBD-1505-4A0D-AED1-B30655424723}" presName="parComposite" presStyleCnt="0"/>
      <dgm:spPr/>
    </dgm:pt>
    <dgm:pt modelId="{EAF87FFF-B6D6-4E93-AB94-2E2AC2B50D06}" type="pres">
      <dgm:prSet presAssocID="{4C8DADBD-1505-4A0D-AED1-B30655424723}" presName="parBigCircle" presStyleLbl="node0" presStyleIdx="0" presStyleCnt="4"/>
      <dgm:spPr/>
    </dgm:pt>
    <dgm:pt modelId="{975E813B-ECE7-4AB1-BCC0-EBC74D2B7CEE}" type="pres">
      <dgm:prSet presAssocID="{4C8DADBD-1505-4A0D-AED1-B30655424723}" presName="parTx" presStyleLbl="revTx" presStyleIdx="0" presStyleCnt="16"/>
      <dgm:spPr/>
      <dgm:t>
        <a:bodyPr/>
        <a:lstStyle/>
        <a:p>
          <a:endParaRPr lang="de-DE"/>
        </a:p>
      </dgm:t>
    </dgm:pt>
    <dgm:pt modelId="{C448BB3D-BDC2-4D62-A0AF-E131D79BF5D8}" type="pres">
      <dgm:prSet presAssocID="{4C8DADBD-1505-4A0D-AED1-B30655424723}" presName="bSpace" presStyleCnt="0"/>
      <dgm:spPr/>
    </dgm:pt>
    <dgm:pt modelId="{4EEBD408-95FB-4813-97A6-F5399D29A909}" type="pres">
      <dgm:prSet presAssocID="{4C8DADBD-1505-4A0D-AED1-B30655424723}" presName="parBackupNorm" presStyleCnt="0"/>
      <dgm:spPr/>
    </dgm:pt>
    <dgm:pt modelId="{8EB19E71-933E-4A7E-BF9C-BEDEEC8BBA8C}" type="pres">
      <dgm:prSet presAssocID="{37A79313-5C9D-4281-8E22-72F373F4710B}" presName="parSpace" presStyleCnt="0"/>
      <dgm:spPr/>
    </dgm:pt>
    <dgm:pt modelId="{D2DA5AC4-15D7-48F8-BCC0-11200099DC35}" type="pres">
      <dgm:prSet presAssocID="{6BA157D2-42A4-4519-9D91-E6CE375CC04C}" presName="desBackupLeftNorm" presStyleCnt="0"/>
      <dgm:spPr/>
    </dgm:pt>
    <dgm:pt modelId="{5768A9DB-1968-4A36-8E3A-3C401AD2B90E}" type="pres">
      <dgm:prSet presAssocID="{6BA157D2-42A4-4519-9D91-E6CE375CC04C}" presName="desComposite" presStyleCnt="0"/>
      <dgm:spPr/>
    </dgm:pt>
    <dgm:pt modelId="{FCB7A681-C4AE-4CB3-B7C1-2E37D6C94AC7}" type="pres">
      <dgm:prSet presAssocID="{6BA157D2-42A4-4519-9D91-E6CE375CC04C}" presName="desCircle" presStyleLbl="node1" presStyleIdx="0" presStyleCnt="6"/>
      <dgm:spPr/>
    </dgm:pt>
    <dgm:pt modelId="{50A9F5A0-76F9-4307-8EF8-67871451ECF9}" type="pres">
      <dgm:prSet presAssocID="{6BA157D2-42A4-4519-9D91-E6CE375CC04C}" presName="chTx" presStyleLbl="revTx" presStyleIdx="1" presStyleCnt="16"/>
      <dgm:spPr/>
      <dgm:t>
        <a:bodyPr/>
        <a:lstStyle/>
        <a:p>
          <a:endParaRPr lang="de-DE"/>
        </a:p>
      </dgm:t>
    </dgm:pt>
    <dgm:pt modelId="{0E7F3846-E6A4-4ED6-8241-68DE00E7ABB5}" type="pres">
      <dgm:prSet presAssocID="{6BA157D2-42A4-4519-9D91-E6CE375CC04C}" presName="desTx" presStyleLbl="revTx" presStyleIdx="2" presStyleCnt="16">
        <dgm:presLayoutVars>
          <dgm:bulletEnabled val="1"/>
        </dgm:presLayoutVars>
      </dgm:prSet>
      <dgm:spPr/>
    </dgm:pt>
    <dgm:pt modelId="{55E9ACE9-BF99-4324-AA74-9E0A033BEEAA}" type="pres">
      <dgm:prSet presAssocID="{6BA157D2-42A4-4519-9D91-E6CE375CC04C}" presName="desBackupRightNorm" presStyleCnt="0"/>
      <dgm:spPr/>
    </dgm:pt>
    <dgm:pt modelId="{DF740973-9B4F-4BD3-A1CE-5724F5ED46FD}" type="pres">
      <dgm:prSet presAssocID="{11510E13-32B7-4606-85E6-6A2E9BCA2284}" presName="desSpace" presStyleCnt="0"/>
      <dgm:spPr/>
    </dgm:pt>
    <dgm:pt modelId="{E784502F-60E5-48D1-8360-D96B93F27962}" type="pres">
      <dgm:prSet presAssocID="{C995EBB1-9462-4E64-AC8A-AA370370D921}" presName="desBackupLeftNorm" presStyleCnt="0"/>
      <dgm:spPr/>
    </dgm:pt>
    <dgm:pt modelId="{B66CC769-2FC3-4B72-AE28-840EC56A3764}" type="pres">
      <dgm:prSet presAssocID="{C995EBB1-9462-4E64-AC8A-AA370370D921}" presName="desComposite" presStyleCnt="0"/>
      <dgm:spPr/>
    </dgm:pt>
    <dgm:pt modelId="{F46EF707-C7C0-4F1D-910E-DA10B9EEC97B}" type="pres">
      <dgm:prSet presAssocID="{C995EBB1-9462-4E64-AC8A-AA370370D921}" presName="desCircle" presStyleLbl="node1" presStyleIdx="1" presStyleCnt="6"/>
      <dgm:spPr/>
    </dgm:pt>
    <dgm:pt modelId="{F55260EC-FF31-4B71-AFA6-D4A32786A7EF}" type="pres">
      <dgm:prSet presAssocID="{C995EBB1-9462-4E64-AC8A-AA370370D921}" presName="chTx" presStyleLbl="revTx" presStyleIdx="3" presStyleCnt="16"/>
      <dgm:spPr/>
      <dgm:t>
        <a:bodyPr/>
        <a:lstStyle/>
        <a:p>
          <a:endParaRPr lang="de-DE"/>
        </a:p>
      </dgm:t>
    </dgm:pt>
    <dgm:pt modelId="{E7619BBD-3F1A-4C22-8DA3-22FD5EE256C0}" type="pres">
      <dgm:prSet presAssocID="{C995EBB1-9462-4E64-AC8A-AA370370D921}" presName="desTx" presStyleLbl="revTx" presStyleIdx="4" presStyleCnt="16">
        <dgm:presLayoutVars>
          <dgm:bulletEnabled val="1"/>
        </dgm:presLayoutVars>
      </dgm:prSet>
      <dgm:spPr/>
    </dgm:pt>
    <dgm:pt modelId="{20EFA51F-58BA-44DB-B55F-33392473BE81}" type="pres">
      <dgm:prSet presAssocID="{C995EBB1-9462-4E64-AC8A-AA370370D921}" presName="desBackupRightNorm" presStyleCnt="0"/>
      <dgm:spPr/>
    </dgm:pt>
    <dgm:pt modelId="{205A155D-5164-46E0-BE41-67F21AD637FB}" type="pres">
      <dgm:prSet presAssocID="{D0541E26-4BB6-4D51-BBAC-A36A41299625}" presName="desSpace" presStyleCnt="0"/>
      <dgm:spPr/>
    </dgm:pt>
    <dgm:pt modelId="{3B7E3F5E-1628-449B-AE24-731990C16C41}" type="pres">
      <dgm:prSet presAssocID="{AEEBF811-C697-4743-B451-06F21E902D2F}" presName="parComposite" presStyleCnt="0"/>
      <dgm:spPr/>
    </dgm:pt>
    <dgm:pt modelId="{6AB26D49-79CC-4DED-9144-194D1C351EDE}" type="pres">
      <dgm:prSet presAssocID="{AEEBF811-C697-4743-B451-06F21E902D2F}" presName="parBigCircle" presStyleLbl="node0" presStyleIdx="1" presStyleCnt="4"/>
      <dgm:spPr/>
    </dgm:pt>
    <dgm:pt modelId="{7BDB3FEB-025B-4428-B1D8-6A823E374949}" type="pres">
      <dgm:prSet presAssocID="{AEEBF811-C697-4743-B451-06F21E902D2F}" presName="parTx" presStyleLbl="revTx" presStyleIdx="5" presStyleCnt="16"/>
      <dgm:spPr/>
      <dgm:t>
        <a:bodyPr/>
        <a:lstStyle/>
        <a:p>
          <a:endParaRPr lang="de-DE"/>
        </a:p>
      </dgm:t>
    </dgm:pt>
    <dgm:pt modelId="{744F65C0-7EA0-49FC-80F7-E9101B134F8F}" type="pres">
      <dgm:prSet presAssocID="{AEEBF811-C697-4743-B451-06F21E902D2F}" presName="bSpace" presStyleCnt="0"/>
      <dgm:spPr/>
    </dgm:pt>
    <dgm:pt modelId="{2619F45C-EAA8-4F53-86DA-7B497CB0CD8A}" type="pres">
      <dgm:prSet presAssocID="{AEEBF811-C697-4743-B451-06F21E902D2F}" presName="parBackupNorm" presStyleCnt="0"/>
      <dgm:spPr/>
    </dgm:pt>
    <dgm:pt modelId="{4A594DDB-ACA5-48D6-BA37-458601967BF5}" type="pres">
      <dgm:prSet presAssocID="{F364CA9E-897A-4EF3-AC57-A90D84FA0711}" presName="parSpace" presStyleCnt="0"/>
      <dgm:spPr/>
    </dgm:pt>
    <dgm:pt modelId="{5A72C6D5-6ECD-4BEB-88F8-B9768642B3A4}" type="pres">
      <dgm:prSet presAssocID="{FD422AD9-1464-4465-94F6-1FEB94F2C2B3}" presName="desBackupLeftNorm" presStyleCnt="0"/>
      <dgm:spPr/>
    </dgm:pt>
    <dgm:pt modelId="{AA27519B-4794-4677-96EF-DEA1CBB1A5EE}" type="pres">
      <dgm:prSet presAssocID="{FD422AD9-1464-4465-94F6-1FEB94F2C2B3}" presName="desComposite" presStyleCnt="0"/>
      <dgm:spPr/>
    </dgm:pt>
    <dgm:pt modelId="{5C990EF9-41D9-4516-B2C2-D5219F14CE18}" type="pres">
      <dgm:prSet presAssocID="{FD422AD9-1464-4465-94F6-1FEB94F2C2B3}" presName="desCircle" presStyleLbl="node1" presStyleIdx="2" presStyleCnt="6"/>
      <dgm:spPr/>
    </dgm:pt>
    <dgm:pt modelId="{93EA7B54-5EA9-40D5-8B42-C8211D0B93D4}" type="pres">
      <dgm:prSet presAssocID="{FD422AD9-1464-4465-94F6-1FEB94F2C2B3}" presName="chTx" presStyleLbl="revTx" presStyleIdx="6" presStyleCnt="16"/>
      <dgm:spPr/>
      <dgm:t>
        <a:bodyPr/>
        <a:lstStyle/>
        <a:p>
          <a:endParaRPr lang="de-DE"/>
        </a:p>
      </dgm:t>
    </dgm:pt>
    <dgm:pt modelId="{9A177EEB-4EDD-4231-B383-026BA912952C}" type="pres">
      <dgm:prSet presAssocID="{FD422AD9-1464-4465-94F6-1FEB94F2C2B3}" presName="desTx" presStyleLbl="revTx" presStyleIdx="7" presStyleCnt="16">
        <dgm:presLayoutVars>
          <dgm:bulletEnabled val="1"/>
        </dgm:presLayoutVars>
      </dgm:prSet>
      <dgm:spPr/>
    </dgm:pt>
    <dgm:pt modelId="{E6D8BE4F-A514-43B4-A057-82906DFCB81E}" type="pres">
      <dgm:prSet presAssocID="{FD422AD9-1464-4465-94F6-1FEB94F2C2B3}" presName="desBackupRightNorm" presStyleCnt="0"/>
      <dgm:spPr/>
    </dgm:pt>
    <dgm:pt modelId="{9EFAB3CD-9D50-418A-B1FE-BC13F5F77C28}" type="pres">
      <dgm:prSet presAssocID="{A6737181-E50C-49B8-878F-465174C6AC0C}" presName="desSpace" presStyleCnt="0"/>
      <dgm:spPr/>
    </dgm:pt>
    <dgm:pt modelId="{88F73EC9-407F-4680-8E5B-F06D6B0B95D7}" type="pres">
      <dgm:prSet presAssocID="{088CFF83-3BD0-4C58-839B-9F6A4B3FB8C2}" presName="desBackupLeftNorm" presStyleCnt="0"/>
      <dgm:spPr/>
    </dgm:pt>
    <dgm:pt modelId="{0B61FC74-049F-4715-81D1-03077ECBB99B}" type="pres">
      <dgm:prSet presAssocID="{088CFF83-3BD0-4C58-839B-9F6A4B3FB8C2}" presName="desComposite" presStyleCnt="0"/>
      <dgm:spPr/>
    </dgm:pt>
    <dgm:pt modelId="{B7045AAC-F6FB-4C9F-8099-8346040A9A0B}" type="pres">
      <dgm:prSet presAssocID="{088CFF83-3BD0-4C58-839B-9F6A4B3FB8C2}" presName="desCircle" presStyleLbl="node1" presStyleIdx="3" presStyleCnt="6"/>
      <dgm:spPr/>
    </dgm:pt>
    <dgm:pt modelId="{851629EC-F597-4399-A3A0-DFB4A12387A9}" type="pres">
      <dgm:prSet presAssocID="{088CFF83-3BD0-4C58-839B-9F6A4B3FB8C2}" presName="chTx" presStyleLbl="revTx" presStyleIdx="8" presStyleCnt="16" custScaleX="108627"/>
      <dgm:spPr/>
      <dgm:t>
        <a:bodyPr/>
        <a:lstStyle/>
        <a:p>
          <a:endParaRPr lang="de-DE"/>
        </a:p>
      </dgm:t>
    </dgm:pt>
    <dgm:pt modelId="{898945F7-CA3F-46EE-8D49-EC7A92335478}" type="pres">
      <dgm:prSet presAssocID="{088CFF83-3BD0-4C58-839B-9F6A4B3FB8C2}" presName="desTx" presStyleLbl="revTx" presStyleIdx="9" presStyleCnt="16">
        <dgm:presLayoutVars>
          <dgm:bulletEnabled val="1"/>
        </dgm:presLayoutVars>
      </dgm:prSet>
      <dgm:spPr/>
    </dgm:pt>
    <dgm:pt modelId="{01A7B921-3C74-41CB-AB0E-73EDEE9B93F3}" type="pres">
      <dgm:prSet presAssocID="{088CFF83-3BD0-4C58-839B-9F6A4B3FB8C2}" presName="desBackupRightNorm" presStyleCnt="0"/>
      <dgm:spPr/>
    </dgm:pt>
    <dgm:pt modelId="{BB13057F-3731-490D-BDA2-9289C39AD67C}" type="pres">
      <dgm:prSet presAssocID="{1B49A4FF-A0E4-44EE-A0E3-615EE410C98B}" presName="desSpace" presStyleCnt="0"/>
      <dgm:spPr/>
    </dgm:pt>
    <dgm:pt modelId="{8D88CCFF-96BA-4BB5-9BBE-1333A3F5CBED}" type="pres">
      <dgm:prSet presAssocID="{F269796E-A0F1-4C8C-9510-96C7864342BF}" presName="parComposite" presStyleCnt="0"/>
      <dgm:spPr/>
    </dgm:pt>
    <dgm:pt modelId="{F758DFCB-A56A-4D1A-85CD-6565A34E5B6F}" type="pres">
      <dgm:prSet presAssocID="{F269796E-A0F1-4C8C-9510-96C7864342BF}" presName="parBigCircle" presStyleLbl="node0" presStyleIdx="2" presStyleCnt="4"/>
      <dgm:spPr/>
    </dgm:pt>
    <dgm:pt modelId="{DB18A1C9-4487-4A35-8572-B40F243A5E8A}" type="pres">
      <dgm:prSet presAssocID="{F269796E-A0F1-4C8C-9510-96C7864342BF}" presName="parTx" presStyleLbl="revTx" presStyleIdx="10" presStyleCnt="16"/>
      <dgm:spPr/>
      <dgm:t>
        <a:bodyPr/>
        <a:lstStyle/>
        <a:p>
          <a:endParaRPr lang="de-DE"/>
        </a:p>
      </dgm:t>
    </dgm:pt>
    <dgm:pt modelId="{D200A210-2A29-45F3-912E-42A641F1926B}" type="pres">
      <dgm:prSet presAssocID="{F269796E-A0F1-4C8C-9510-96C7864342BF}" presName="bSpace" presStyleCnt="0"/>
      <dgm:spPr/>
    </dgm:pt>
    <dgm:pt modelId="{753BC868-274A-4EF1-A7EA-A2A0D2EFE531}" type="pres">
      <dgm:prSet presAssocID="{F269796E-A0F1-4C8C-9510-96C7864342BF}" presName="parBackupNorm" presStyleCnt="0"/>
      <dgm:spPr/>
    </dgm:pt>
    <dgm:pt modelId="{E7ACADBF-B40C-40FD-AB39-412C3BB9F3F6}" type="pres">
      <dgm:prSet presAssocID="{A0E89B9E-9B95-4C34-B87A-F6F7E7E150A9}" presName="parSpace" presStyleCnt="0"/>
      <dgm:spPr/>
    </dgm:pt>
    <dgm:pt modelId="{47BF470E-7DFA-4648-BC8D-3AF5D72F5F51}" type="pres">
      <dgm:prSet presAssocID="{ABA6D6ED-5D3A-456C-926D-091CCFA8ABF7}" presName="desBackupLeftNorm" presStyleCnt="0"/>
      <dgm:spPr/>
    </dgm:pt>
    <dgm:pt modelId="{56879203-8CCC-44DD-A9A3-37A6A1D03F5A}" type="pres">
      <dgm:prSet presAssocID="{ABA6D6ED-5D3A-456C-926D-091CCFA8ABF7}" presName="desComposite" presStyleCnt="0"/>
      <dgm:spPr/>
    </dgm:pt>
    <dgm:pt modelId="{89D1720E-B099-4770-9D21-EF60328E0273}" type="pres">
      <dgm:prSet presAssocID="{ABA6D6ED-5D3A-456C-926D-091CCFA8ABF7}" presName="desCircle" presStyleLbl="node1" presStyleIdx="4" presStyleCnt="6"/>
      <dgm:spPr/>
    </dgm:pt>
    <dgm:pt modelId="{9371F974-0739-4B26-B8F0-32656A480EBA}" type="pres">
      <dgm:prSet presAssocID="{ABA6D6ED-5D3A-456C-926D-091CCFA8ABF7}" presName="chTx" presStyleLbl="revTx" presStyleIdx="11" presStyleCnt="16"/>
      <dgm:spPr/>
      <dgm:t>
        <a:bodyPr/>
        <a:lstStyle/>
        <a:p>
          <a:endParaRPr lang="de-DE"/>
        </a:p>
      </dgm:t>
    </dgm:pt>
    <dgm:pt modelId="{E24BE781-9600-4A55-B8E2-16DDC28AF6AF}" type="pres">
      <dgm:prSet presAssocID="{ABA6D6ED-5D3A-456C-926D-091CCFA8ABF7}" presName="desTx" presStyleLbl="revTx" presStyleIdx="12" presStyleCnt="16">
        <dgm:presLayoutVars>
          <dgm:bulletEnabled val="1"/>
        </dgm:presLayoutVars>
      </dgm:prSet>
      <dgm:spPr/>
    </dgm:pt>
    <dgm:pt modelId="{836028E0-9CE0-46E8-82D4-5828B2211A80}" type="pres">
      <dgm:prSet presAssocID="{ABA6D6ED-5D3A-456C-926D-091CCFA8ABF7}" presName="desBackupRightNorm" presStyleCnt="0"/>
      <dgm:spPr/>
    </dgm:pt>
    <dgm:pt modelId="{0E17B413-0C4E-4AE6-9CEF-EFE05DC3B5E8}" type="pres">
      <dgm:prSet presAssocID="{D70CFC78-26A3-49EB-951F-205E695B8907}" presName="desSpace" presStyleCnt="0"/>
      <dgm:spPr/>
    </dgm:pt>
    <dgm:pt modelId="{BA382037-39C8-49D7-AC0D-745DA451A752}" type="pres">
      <dgm:prSet presAssocID="{FE8073C4-3917-43EE-8398-97FB2B4C75E8}" presName="desBackupLeftNorm" presStyleCnt="0"/>
      <dgm:spPr/>
    </dgm:pt>
    <dgm:pt modelId="{998E7A36-8FF0-469F-8ED5-7D948EEE6665}" type="pres">
      <dgm:prSet presAssocID="{FE8073C4-3917-43EE-8398-97FB2B4C75E8}" presName="desComposite" presStyleCnt="0"/>
      <dgm:spPr/>
    </dgm:pt>
    <dgm:pt modelId="{5FEEA8CB-371B-4818-AFCB-7E88EFA86CE1}" type="pres">
      <dgm:prSet presAssocID="{FE8073C4-3917-43EE-8398-97FB2B4C75E8}" presName="desCircle" presStyleLbl="node1" presStyleIdx="5" presStyleCnt="6"/>
      <dgm:spPr/>
    </dgm:pt>
    <dgm:pt modelId="{29883020-2CFC-4B87-AE3B-45597CD12694}" type="pres">
      <dgm:prSet presAssocID="{FE8073C4-3917-43EE-8398-97FB2B4C75E8}" presName="chTx" presStyleLbl="revTx" presStyleIdx="13" presStyleCnt="16"/>
      <dgm:spPr/>
      <dgm:t>
        <a:bodyPr/>
        <a:lstStyle/>
        <a:p>
          <a:endParaRPr lang="de-DE"/>
        </a:p>
      </dgm:t>
    </dgm:pt>
    <dgm:pt modelId="{A8BD4F4B-5034-4F46-831B-6F89B950CDF0}" type="pres">
      <dgm:prSet presAssocID="{FE8073C4-3917-43EE-8398-97FB2B4C75E8}" presName="desTx" presStyleLbl="revTx" presStyleIdx="14" presStyleCnt="16">
        <dgm:presLayoutVars>
          <dgm:bulletEnabled val="1"/>
        </dgm:presLayoutVars>
      </dgm:prSet>
      <dgm:spPr/>
    </dgm:pt>
    <dgm:pt modelId="{74614E0E-24D9-4650-AD4E-31B3D838E344}" type="pres">
      <dgm:prSet presAssocID="{FE8073C4-3917-43EE-8398-97FB2B4C75E8}" presName="desBackupRightNorm" presStyleCnt="0"/>
      <dgm:spPr/>
    </dgm:pt>
    <dgm:pt modelId="{7C92F801-3444-4068-A6B6-2D0C707B2F50}" type="pres">
      <dgm:prSet presAssocID="{F5943D32-C4C3-4DD5-B1BD-B9D16DCF765E}" presName="desSpace" presStyleCnt="0"/>
      <dgm:spPr/>
    </dgm:pt>
    <dgm:pt modelId="{7B76E351-93B1-41A0-99AC-77E84D2BC3C9}" type="pres">
      <dgm:prSet presAssocID="{85FB246D-5E32-4B80-BDDD-AFD19318E40A}" presName="parComposite" presStyleCnt="0"/>
      <dgm:spPr/>
    </dgm:pt>
    <dgm:pt modelId="{3F701DA7-98FF-41A2-A092-533D6D7F888D}" type="pres">
      <dgm:prSet presAssocID="{85FB246D-5E32-4B80-BDDD-AFD19318E40A}" presName="parBigCircle" presStyleLbl="node0" presStyleIdx="3" presStyleCnt="4"/>
      <dgm:spPr/>
    </dgm:pt>
    <dgm:pt modelId="{2965656E-8980-4822-AD07-EC3ED6A5C8E3}" type="pres">
      <dgm:prSet presAssocID="{85FB246D-5E32-4B80-BDDD-AFD19318E40A}" presName="parTx" presStyleLbl="revTx" presStyleIdx="15" presStyleCnt="16"/>
      <dgm:spPr/>
      <dgm:t>
        <a:bodyPr/>
        <a:lstStyle/>
        <a:p>
          <a:endParaRPr lang="de-DE"/>
        </a:p>
      </dgm:t>
    </dgm:pt>
    <dgm:pt modelId="{87C66078-DE0A-44F5-A52A-D58C6114B18C}" type="pres">
      <dgm:prSet presAssocID="{85FB246D-5E32-4B80-BDDD-AFD19318E40A}" presName="bSpace" presStyleCnt="0"/>
      <dgm:spPr/>
    </dgm:pt>
    <dgm:pt modelId="{75FD7E40-AA86-41BE-B25D-2BCA88D65E67}" type="pres">
      <dgm:prSet presAssocID="{85FB246D-5E32-4B80-BDDD-AFD19318E40A}" presName="parBackupNorm" presStyleCnt="0"/>
      <dgm:spPr/>
    </dgm:pt>
    <dgm:pt modelId="{9F35C81B-0C49-4634-AD4B-C319B7AD0230}" type="pres">
      <dgm:prSet presAssocID="{0F82407A-2016-45A9-914F-C9A1FF5024B7}" presName="parSpace" presStyleCnt="0"/>
      <dgm:spPr/>
    </dgm:pt>
  </dgm:ptLst>
  <dgm:cxnLst>
    <dgm:cxn modelId="{1019EA9B-21B6-4635-95DC-03DB18207FE6}" type="presOf" srcId="{FD422AD9-1464-4465-94F6-1FEB94F2C2B3}" destId="{93EA7B54-5EA9-40D5-8B42-C8211D0B93D4}" srcOrd="0" destOrd="0" presId="urn:microsoft.com/office/officeart/2008/layout/CircleAccentTimeline"/>
    <dgm:cxn modelId="{F5BF3687-CBB8-49A2-BD43-9F485CFB8DBF}" type="presOf" srcId="{9B1D60E5-4299-444B-B637-94C103F78110}" destId="{BD30CC8F-EE7B-4CBD-BE4D-ED6079AF1145}" srcOrd="0" destOrd="0" presId="urn:microsoft.com/office/officeart/2008/layout/CircleAccentTimeline"/>
    <dgm:cxn modelId="{8616AC4E-E757-4673-AE67-91DA650209DF}" srcId="{F269796E-A0F1-4C8C-9510-96C7864342BF}" destId="{FE8073C4-3917-43EE-8398-97FB2B4C75E8}" srcOrd="1" destOrd="0" parTransId="{D53927BE-B4CF-44F6-B6B0-F1BBDD7555A5}" sibTransId="{F5943D32-C4C3-4DD5-B1BD-B9D16DCF765E}"/>
    <dgm:cxn modelId="{779779F7-AC01-42DE-AAEE-47CADD0DDA4C}" srcId="{AEEBF811-C697-4743-B451-06F21E902D2F}" destId="{FD422AD9-1464-4465-94F6-1FEB94F2C2B3}" srcOrd="0" destOrd="0" parTransId="{C5598E74-56FD-4496-A5C4-CD2D720F56D0}" sibTransId="{A6737181-E50C-49B8-878F-465174C6AC0C}"/>
    <dgm:cxn modelId="{2E43DC21-9EED-4BA2-8F0D-7A97105A8890}" srcId="{4C8DADBD-1505-4A0D-AED1-B30655424723}" destId="{6BA157D2-42A4-4519-9D91-E6CE375CC04C}" srcOrd="0" destOrd="0" parTransId="{A22B8A45-9AF2-4464-A220-4065CEA7E759}" sibTransId="{11510E13-32B7-4606-85E6-6A2E9BCA2284}"/>
    <dgm:cxn modelId="{70B9A7BE-08C1-431E-981E-D755E5EB1BF5}" type="presOf" srcId="{85FB246D-5E32-4B80-BDDD-AFD19318E40A}" destId="{2965656E-8980-4822-AD07-EC3ED6A5C8E3}" srcOrd="0" destOrd="0" presId="urn:microsoft.com/office/officeart/2008/layout/CircleAccentTimeline"/>
    <dgm:cxn modelId="{5DCEF33D-8E3A-4F84-9E4D-410E03BCCE58}" type="presOf" srcId="{F269796E-A0F1-4C8C-9510-96C7864342BF}" destId="{DB18A1C9-4487-4A35-8572-B40F243A5E8A}" srcOrd="0" destOrd="0" presId="urn:microsoft.com/office/officeart/2008/layout/CircleAccentTimeline"/>
    <dgm:cxn modelId="{9B151298-C506-44C5-A14E-77534C75792B}" type="presOf" srcId="{6BA157D2-42A4-4519-9D91-E6CE375CC04C}" destId="{50A9F5A0-76F9-4307-8EF8-67871451ECF9}" srcOrd="0" destOrd="0" presId="urn:microsoft.com/office/officeart/2008/layout/CircleAccentTimeline"/>
    <dgm:cxn modelId="{F9CBADB6-6050-4553-82BB-2D0AE464E356}" srcId="{9B1D60E5-4299-444B-B637-94C103F78110}" destId="{F269796E-A0F1-4C8C-9510-96C7864342BF}" srcOrd="2" destOrd="0" parTransId="{18E401C2-24CB-4D8F-8B59-6B92576AA617}" sibTransId="{A0E89B9E-9B95-4C34-B87A-F6F7E7E150A9}"/>
    <dgm:cxn modelId="{826EA1A5-E46C-4D70-BBC6-B1252FD937AC}" type="presOf" srcId="{4C8DADBD-1505-4A0D-AED1-B30655424723}" destId="{975E813B-ECE7-4AB1-BCC0-EBC74D2B7CEE}" srcOrd="0" destOrd="0" presId="urn:microsoft.com/office/officeart/2008/layout/CircleAccentTimeline"/>
    <dgm:cxn modelId="{3BE54217-F2BF-4AE3-9848-0A5E1824EA21}" srcId="{9B1D60E5-4299-444B-B637-94C103F78110}" destId="{4C8DADBD-1505-4A0D-AED1-B30655424723}" srcOrd="0" destOrd="0" parTransId="{22790632-35E4-431B-A05C-51C4A3DDCD5F}" sibTransId="{37A79313-5C9D-4281-8E22-72F373F4710B}"/>
    <dgm:cxn modelId="{5944035D-23A2-43C4-8973-6C4CD2CD8935}" srcId="{4C8DADBD-1505-4A0D-AED1-B30655424723}" destId="{C995EBB1-9462-4E64-AC8A-AA370370D921}" srcOrd="1" destOrd="0" parTransId="{36C739C9-8C9B-4C9A-82E0-E65BB8ED7D6E}" sibTransId="{D0541E26-4BB6-4D51-BBAC-A36A41299625}"/>
    <dgm:cxn modelId="{541B7DD4-7962-4E1B-8EA3-46029DAE7154}" type="presOf" srcId="{088CFF83-3BD0-4C58-839B-9F6A4B3FB8C2}" destId="{851629EC-F597-4399-A3A0-DFB4A12387A9}" srcOrd="0" destOrd="0" presId="urn:microsoft.com/office/officeart/2008/layout/CircleAccentTimeline"/>
    <dgm:cxn modelId="{001B8BDC-2C3D-420A-9C2F-80DB5961AB42}" srcId="{AEEBF811-C697-4743-B451-06F21E902D2F}" destId="{088CFF83-3BD0-4C58-839B-9F6A4B3FB8C2}" srcOrd="1" destOrd="0" parTransId="{AFCD9CC7-EF98-41D5-B83D-D38037A30202}" sibTransId="{1B49A4FF-A0E4-44EE-A0E3-615EE410C98B}"/>
    <dgm:cxn modelId="{64F95D7A-CC9D-497A-8CFB-A873F2716B68}" type="presOf" srcId="{C995EBB1-9462-4E64-AC8A-AA370370D921}" destId="{F55260EC-FF31-4B71-AFA6-D4A32786A7EF}" srcOrd="0" destOrd="0" presId="urn:microsoft.com/office/officeart/2008/layout/CircleAccentTimeline"/>
    <dgm:cxn modelId="{99CE2736-D6F0-4797-B4D2-D6DAF23762F3}" type="presOf" srcId="{ABA6D6ED-5D3A-456C-926D-091CCFA8ABF7}" destId="{9371F974-0739-4B26-B8F0-32656A480EBA}" srcOrd="0" destOrd="0" presId="urn:microsoft.com/office/officeart/2008/layout/CircleAccentTimeline"/>
    <dgm:cxn modelId="{66D3ED24-8011-402E-99A8-8DD8C5CE8A95}" srcId="{9B1D60E5-4299-444B-B637-94C103F78110}" destId="{AEEBF811-C697-4743-B451-06F21E902D2F}" srcOrd="1" destOrd="0" parTransId="{A395F60C-B747-413A-A6BB-DDB3FFA3148E}" sibTransId="{F364CA9E-897A-4EF3-AC57-A90D84FA0711}"/>
    <dgm:cxn modelId="{21ECC234-C8C5-430F-BFC2-D0AE41401F2B}" srcId="{F269796E-A0F1-4C8C-9510-96C7864342BF}" destId="{ABA6D6ED-5D3A-456C-926D-091CCFA8ABF7}" srcOrd="0" destOrd="0" parTransId="{E1E3CBAA-DB3D-43FD-8FD7-D6AFFD619299}" sibTransId="{D70CFC78-26A3-49EB-951F-205E695B8907}"/>
    <dgm:cxn modelId="{34EF7CB9-4E54-4961-B3DC-149DBBB36D61}" type="presOf" srcId="{FE8073C4-3917-43EE-8398-97FB2B4C75E8}" destId="{29883020-2CFC-4B87-AE3B-45597CD12694}" srcOrd="0" destOrd="0" presId="urn:microsoft.com/office/officeart/2008/layout/CircleAccentTimeline"/>
    <dgm:cxn modelId="{8E9CC746-5822-4BC4-99DA-A6B4A9706669}" srcId="{9B1D60E5-4299-444B-B637-94C103F78110}" destId="{85FB246D-5E32-4B80-BDDD-AFD19318E40A}" srcOrd="3" destOrd="0" parTransId="{BCA4252B-B2C4-4F8D-8671-499FEAD9D3B2}" sibTransId="{0F82407A-2016-45A9-914F-C9A1FF5024B7}"/>
    <dgm:cxn modelId="{0CDF6E34-C9EB-4EB5-9CF0-312A750EE998}" type="presOf" srcId="{AEEBF811-C697-4743-B451-06F21E902D2F}" destId="{7BDB3FEB-025B-4428-B1D8-6A823E374949}" srcOrd="0" destOrd="0" presId="urn:microsoft.com/office/officeart/2008/layout/CircleAccentTimeline"/>
    <dgm:cxn modelId="{084290AA-B235-49CB-8575-EC1690BCCDCD}" type="presParOf" srcId="{BD30CC8F-EE7B-4CBD-BE4D-ED6079AF1145}" destId="{A41A82B7-71B0-4CAE-B187-EF63E3C60E58}" srcOrd="0" destOrd="0" presId="urn:microsoft.com/office/officeart/2008/layout/CircleAccentTimeline"/>
    <dgm:cxn modelId="{6F5AA62E-8390-4D89-8AA6-8468932D5E3B}" type="presParOf" srcId="{A41A82B7-71B0-4CAE-B187-EF63E3C60E58}" destId="{EAF87FFF-B6D6-4E93-AB94-2E2AC2B50D06}" srcOrd="0" destOrd="0" presId="urn:microsoft.com/office/officeart/2008/layout/CircleAccentTimeline"/>
    <dgm:cxn modelId="{7B9C2A31-21FE-494B-BD59-0EE8CF16F043}" type="presParOf" srcId="{A41A82B7-71B0-4CAE-B187-EF63E3C60E58}" destId="{975E813B-ECE7-4AB1-BCC0-EBC74D2B7CEE}" srcOrd="1" destOrd="0" presId="urn:microsoft.com/office/officeart/2008/layout/CircleAccentTimeline"/>
    <dgm:cxn modelId="{C9A01A2F-3895-41E7-A14E-9198AFA1F09C}" type="presParOf" srcId="{A41A82B7-71B0-4CAE-B187-EF63E3C60E58}" destId="{C448BB3D-BDC2-4D62-A0AF-E131D79BF5D8}" srcOrd="2" destOrd="0" presId="urn:microsoft.com/office/officeart/2008/layout/CircleAccentTimeline"/>
    <dgm:cxn modelId="{81FBAE85-6E11-4759-9189-9AEDADF14D90}" type="presParOf" srcId="{BD30CC8F-EE7B-4CBD-BE4D-ED6079AF1145}" destId="{4EEBD408-95FB-4813-97A6-F5399D29A909}" srcOrd="1" destOrd="0" presId="urn:microsoft.com/office/officeart/2008/layout/CircleAccentTimeline"/>
    <dgm:cxn modelId="{643A7CA2-FCBD-4F6F-BA17-79BD150A0D32}" type="presParOf" srcId="{BD30CC8F-EE7B-4CBD-BE4D-ED6079AF1145}" destId="{8EB19E71-933E-4A7E-BF9C-BEDEEC8BBA8C}" srcOrd="2" destOrd="0" presId="urn:microsoft.com/office/officeart/2008/layout/CircleAccentTimeline"/>
    <dgm:cxn modelId="{DA942F96-BA96-4058-A73A-6005B586D8AB}" type="presParOf" srcId="{BD30CC8F-EE7B-4CBD-BE4D-ED6079AF1145}" destId="{D2DA5AC4-15D7-48F8-BCC0-11200099DC35}" srcOrd="3" destOrd="0" presId="urn:microsoft.com/office/officeart/2008/layout/CircleAccentTimeline"/>
    <dgm:cxn modelId="{180A5CD4-085D-4C6A-9162-70D8D8FE4540}" type="presParOf" srcId="{BD30CC8F-EE7B-4CBD-BE4D-ED6079AF1145}" destId="{5768A9DB-1968-4A36-8E3A-3C401AD2B90E}" srcOrd="4" destOrd="0" presId="urn:microsoft.com/office/officeart/2008/layout/CircleAccentTimeline"/>
    <dgm:cxn modelId="{DB28BABC-D666-4860-8BE9-B080898EF93C}" type="presParOf" srcId="{5768A9DB-1968-4A36-8E3A-3C401AD2B90E}" destId="{FCB7A681-C4AE-4CB3-B7C1-2E37D6C94AC7}" srcOrd="0" destOrd="0" presId="urn:microsoft.com/office/officeart/2008/layout/CircleAccentTimeline"/>
    <dgm:cxn modelId="{2EA282E5-9A98-43F1-A8E7-E2B82BADFE5A}" type="presParOf" srcId="{5768A9DB-1968-4A36-8E3A-3C401AD2B90E}" destId="{50A9F5A0-76F9-4307-8EF8-67871451ECF9}" srcOrd="1" destOrd="0" presId="urn:microsoft.com/office/officeart/2008/layout/CircleAccentTimeline"/>
    <dgm:cxn modelId="{A51EAEFF-DBB0-4439-AA45-18190EFE78D1}" type="presParOf" srcId="{5768A9DB-1968-4A36-8E3A-3C401AD2B90E}" destId="{0E7F3846-E6A4-4ED6-8241-68DE00E7ABB5}" srcOrd="2" destOrd="0" presId="urn:microsoft.com/office/officeart/2008/layout/CircleAccentTimeline"/>
    <dgm:cxn modelId="{FCA4733B-03E3-40A8-A933-4FD548C190B0}" type="presParOf" srcId="{BD30CC8F-EE7B-4CBD-BE4D-ED6079AF1145}" destId="{55E9ACE9-BF99-4324-AA74-9E0A033BEEAA}" srcOrd="5" destOrd="0" presId="urn:microsoft.com/office/officeart/2008/layout/CircleAccentTimeline"/>
    <dgm:cxn modelId="{9A95B894-A5C2-42F5-AB5A-F2E67CD4E9E4}" type="presParOf" srcId="{BD30CC8F-EE7B-4CBD-BE4D-ED6079AF1145}" destId="{DF740973-9B4F-4BD3-A1CE-5724F5ED46FD}" srcOrd="6" destOrd="0" presId="urn:microsoft.com/office/officeart/2008/layout/CircleAccentTimeline"/>
    <dgm:cxn modelId="{AF560A1C-A929-4FF9-AF14-37E5D7220BFF}" type="presParOf" srcId="{BD30CC8F-EE7B-4CBD-BE4D-ED6079AF1145}" destId="{E784502F-60E5-48D1-8360-D96B93F27962}" srcOrd="7" destOrd="0" presId="urn:microsoft.com/office/officeart/2008/layout/CircleAccentTimeline"/>
    <dgm:cxn modelId="{A5BDB270-DEC1-4B53-80C1-2A5E96AA54CB}" type="presParOf" srcId="{BD30CC8F-EE7B-4CBD-BE4D-ED6079AF1145}" destId="{B66CC769-2FC3-4B72-AE28-840EC56A3764}" srcOrd="8" destOrd="0" presId="urn:microsoft.com/office/officeart/2008/layout/CircleAccentTimeline"/>
    <dgm:cxn modelId="{87FE88F8-5DED-4C78-AFD6-F4DD51B76DB5}" type="presParOf" srcId="{B66CC769-2FC3-4B72-AE28-840EC56A3764}" destId="{F46EF707-C7C0-4F1D-910E-DA10B9EEC97B}" srcOrd="0" destOrd="0" presId="urn:microsoft.com/office/officeart/2008/layout/CircleAccentTimeline"/>
    <dgm:cxn modelId="{A422BF64-C410-480C-BC82-5C2C440FFD4A}" type="presParOf" srcId="{B66CC769-2FC3-4B72-AE28-840EC56A3764}" destId="{F55260EC-FF31-4B71-AFA6-D4A32786A7EF}" srcOrd="1" destOrd="0" presId="urn:microsoft.com/office/officeart/2008/layout/CircleAccentTimeline"/>
    <dgm:cxn modelId="{BB516802-F410-4DB5-9E50-73CE4F839A2D}" type="presParOf" srcId="{B66CC769-2FC3-4B72-AE28-840EC56A3764}" destId="{E7619BBD-3F1A-4C22-8DA3-22FD5EE256C0}" srcOrd="2" destOrd="0" presId="urn:microsoft.com/office/officeart/2008/layout/CircleAccentTimeline"/>
    <dgm:cxn modelId="{1CF90A86-B0BB-40BE-8A5E-4A8A92D5E3BA}" type="presParOf" srcId="{BD30CC8F-EE7B-4CBD-BE4D-ED6079AF1145}" destId="{20EFA51F-58BA-44DB-B55F-33392473BE81}" srcOrd="9" destOrd="0" presId="urn:microsoft.com/office/officeart/2008/layout/CircleAccentTimeline"/>
    <dgm:cxn modelId="{46D04C41-A548-4DCB-8612-5EBAF3A43189}" type="presParOf" srcId="{BD30CC8F-EE7B-4CBD-BE4D-ED6079AF1145}" destId="{205A155D-5164-46E0-BE41-67F21AD637FB}" srcOrd="10" destOrd="0" presId="urn:microsoft.com/office/officeart/2008/layout/CircleAccentTimeline"/>
    <dgm:cxn modelId="{BDF06145-FDEF-436F-8731-9C18BC925C4C}" type="presParOf" srcId="{BD30CC8F-EE7B-4CBD-BE4D-ED6079AF1145}" destId="{3B7E3F5E-1628-449B-AE24-731990C16C41}" srcOrd="11" destOrd="0" presId="urn:microsoft.com/office/officeart/2008/layout/CircleAccentTimeline"/>
    <dgm:cxn modelId="{F6949B93-B7DD-4ADF-957C-D1D6B32E4E97}" type="presParOf" srcId="{3B7E3F5E-1628-449B-AE24-731990C16C41}" destId="{6AB26D49-79CC-4DED-9144-194D1C351EDE}" srcOrd="0" destOrd="0" presId="urn:microsoft.com/office/officeart/2008/layout/CircleAccentTimeline"/>
    <dgm:cxn modelId="{B1AB8A4C-E795-49FA-AEDC-227C361CCCC2}" type="presParOf" srcId="{3B7E3F5E-1628-449B-AE24-731990C16C41}" destId="{7BDB3FEB-025B-4428-B1D8-6A823E374949}" srcOrd="1" destOrd="0" presId="urn:microsoft.com/office/officeart/2008/layout/CircleAccentTimeline"/>
    <dgm:cxn modelId="{72884982-4065-49C2-80B2-AE6C37F43C60}" type="presParOf" srcId="{3B7E3F5E-1628-449B-AE24-731990C16C41}" destId="{744F65C0-7EA0-49FC-80F7-E9101B134F8F}" srcOrd="2" destOrd="0" presId="urn:microsoft.com/office/officeart/2008/layout/CircleAccentTimeline"/>
    <dgm:cxn modelId="{E0175C84-2230-4C8E-A57E-5736EB98DD9E}" type="presParOf" srcId="{BD30CC8F-EE7B-4CBD-BE4D-ED6079AF1145}" destId="{2619F45C-EAA8-4F53-86DA-7B497CB0CD8A}" srcOrd="12" destOrd="0" presId="urn:microsoft.com/office/officeart/2008/layout/CircleAccentTimeline"/>
    <dgm:cxn modelId="{3DDCF057-E322-42A1-81AD-F4C59DD7310B}" type="presParOf" srcId="{BD30CC8F-EE7B-4CBD-BE4D-ED6079AF1145}" destId="{4A594DDB-ACA5-48D6-BA37-458601967BF5}" srcOrd="13" destOrd="0" presId="urn:microsoft.com/office/officeart/2008/layout/CircleAccentTimeline"/>
    <dgm:cxn modelId="{1540353B-82AB-4B68-835E-7260020297A4}" type="presParOf" srcId="{BD30CC8F-EE7B-4CBD-BE4D-ED6079AF1145}" destId="{5A72C6D5-6ECD-4BEB-88F8-B9768642B3A4}" srcOrd="14" destOrd="0" presId="urn:microsoft.com/office/officeart/2008/layout/CircleAccentTimeline"/>
    <dgm:cxn modelId="{2C2C1097-815F-4572-A354-544C393D51A6}" type="presParOf" srcId="{BD30CC8F-EE7B-4CBD-BE4D-ED6079AF1145}" destId="{AA27519B-4794-4677-96EF-DEA1CBB1A5EE}" srcOrd="15" destOrd="0" presId="urn:microsoft.com/office/officeart/2008/layout/CircleAccentTimeline"/>
    <dgm:cxn modelId="{5434080D-B450-47DE-A814-E12E84A9841C}" type="presParOf" srcId="{AA27519B-4794-4677-96EF-DEA1CBB1A5EE}" destId="{5C990EF9-41D9-4516-B2C2-D5219F14CE18}" srcOrd="0" destOrd="0" presId="urn:microsoft.com/office/officeart/2008/layout/CircleAccentTimeline"/>
    <dgm:cxn modelId="{4D06C0FC-1337-4E87-AD41-78A8DF949F8D}" type="presParOf" srcId="{AA27519B-4794-4677-96EF-DEA1CBB1A5EE}" destId="{93EA7B54-5EA9-40D5-8B42-C8211D0B93D4}" srcOrd="1" destOrd="0" presId="urn:microsoft.com/office/officeart/2008/layout/CircleAccentTimeline"/>
    <dgm:cxn modelId="{2B1236D4-C6EB-48C1-8C09-9C4648D388B1}" type="presParOf" srcId="{AA27519B-4794-4677-96EF-DEA1CBB1A5EE}" destId="{9A177EEB-4EDD-4231-B383-026BA912952C}" srcOrd="2" destOrd="0" presId="urn:microsoft.com/office/officeart/2008/layout/CircleAccentTimeline"/>
    <dgm:cxn modelId="{FC23FE18-1D30-46EC-9E99-1A6F779C8365}" type="presParOf" srcId="{BD30CC8F-EE7B-4CBD-BE4D-ED6079AF1145}" destId="{E6D8BE4F-A514-43B4-A057-82906DFCB81E}" srcOrd="16" destOrd="0" presId="urn:microsoft.com/office/officeart/2008/layout/CircleAccentTimeline"/>
    <dgm:cxn modelId="{142BC67A-65C3-4A8F-867E-0ACBCC4C72E6}" type="presParOf" srcId="{BD30CC8F-EE7B-4CBD-BE4D-ED6079AF1145}" destId="{9EFAB3CD-9D50-418A-B1FE-BC13F5F77C28}" srcOrd="17" destOrd="0" presId="urn:microsoft.com/office/officeart/2008/layout/CircleAccentTimeline"/>
    <dgm:cxn modelId="{F2802FD5-0697-433B-A350-04A5AB846167}" type="presParOf" srcId="{BD30CC8F-EE7B-4CBD-BE4D-ED6079AF1145}" destId="{88F73EC9-407F-4680-8E5B-F06D6B0B95D7}" srcOrd="18" destOrd="0" presId="urn:microsoft.com/office/officeart/2008/layout/CircleAccentTimeline"/>
    <dgm:cxn modelId="{45EFF5EB-8DA7-4D83-8E49-D68F07899110}" type="presParOf" srcId="{BD30CC8F-EE7B-4CBD-BE4D-ED6079AF1145}" destId="{0B61FC74-049F-4715-81D1-03077ECBB99B}" srcOrd="19" destOrd="0" presId="urn:microsoft.com/office/officeart/2008/layout/CircleAccentTimeline"/>
    <dgm:cxn modelId="{CF908669-1D8C-4261-B0EE-4BFAF246818C}" type="presParOf" srcId="{0B61FC74-049F-4715-81D1-03077ECBB99B}" destId="{B7045AAC-F6FB-4C9F-8099-8346040A9A0B}" srcOrd="0" destOrd="0" presId="urn:microsoft.com/office/officeart/2008/layout/CircleAccentTimeline"/>
    <dgm:cxn modelId="{F98F41BF-2EB2-42A2-9DED-0E1A36994070}" type="presParOf" srcId="{0B61FC74-049F-4715-81D1-03077ECBB99B}" destId="{851629EC-F597-4399-A3A0-DFB4A12387A9}" srcOrd="1" destOrd="0" presId="urn:microsoft.com/office/officeart/2008/layout/CircleAccentTimeline"/>
    <dgm:cxn modelId="{D68AAC8C-44D9-4634-9215-3FA29972132C}" type="presParOf" srcId="{0B61FC74-049F-4715-81D1-03077ECBB99B}" destId="{898945F7-CA3F-46EE-8D49-EC7A92335478}" srcOrd="2" destOrd="0" presId="urn:microsoft.com/office/officeart/2008/layout/CircleAccentTimeline"/>
    <dgm:cxn modelId="{2B37AE9D-2260-4D2B-9CFE-94D88B3F91DA}" type="presParOf" srcId="{BD30CC8F-EE7B-4CBD-BE4D-ED6079AF1145}" destId="{01A7B921-3C74-41CB-AB0E-73EDEE9B93F3}" srcOrd="20" destOrd="0" presId="urn:microsoft.com/office/officeart/2008/layout/CircleAccentTimeline"/>
    <dgm:cxn modelId="{EF7732DD-64EB-4667-AD1B-1D3706BD801B}" type="presParOf" srcId="{BD30CC8F-EE7B-4CBD-BE4D-ED6079AF1145}" destId="{BB13057F-3731-490D-BDA2-9289C39AD67C}" srcOrd="21" destOrd="0" presId="urn:microsoft.com/office/officeart/2008/layout/CircleAccentTimeline"/>
    <dgm:cxn modelId="{C7DEB8E5-E4A8-431A-BAB9-59EB63D987A0}" type="presParOf" srcId="{BD30CC8F-EE7B-4CBD-BE4D-ED6079AF1145}" destId="{8D88CCFF-96BA-4BB5-9BBE-1333A3F5CBED}" srcOrd="22" destOrd="0" presId="urn:microsoft.com/office/officeart/2008/layout/CircleAccentTimeline"/>
    <dgm:cxn modelId="{C605EA40-21A0-407B-AB78-94270B18EB30}" type="presParOf" srcId="{8D88CCFF-96BA-4BB5-9BBE-1333A3F5CBED}" destId="{F758DFCB-A56A-4D1A-85CD-6565A34E5B6F}" srcOrd="0" destOrd="0" presId="urn:microsoft.com/office/officeart/2008/layout/CircleAccentTimeline"/>
    <dgm:cxn modelId="{557AA076-8484-44E7-A779-0586D26A6CC5}" type="presParOf" srcId="{8D88CCFF-96BA-4BB5-9BBE-1333A3F5CBED}" destId="{DB18A1C9-4487-4A35-8572-B40F243A5E8A}" srcOrd="1" destOrd="0" presId="urn:microsoft.com/office/officeart/2008/layout/CircleAccentTimeline"/>
    <dgm:cxn modelId="{47CE7918-8272-440D-B427-FF91BD085CD7}" type="presParOf" srcId="{8D88CCFF-96BA-4BB5-9BBE-1333A3F5CBED}" destId="{D200A210-2A29-45F3-912E-42A641F1926B}" srcOrd="2" destOrd="0" presId="urn:microsoft.com/office/officeart/2008/layout/CircleAccentTimeline"/>
    <dgm:cxn modelId="{A0A3D47B-52D7-4F5C-8D25-09538C9BF306}" type="presParOf" srcId="{BD30CC8F-EE7B-4CBD-BE4D-ED6079AF1145}" destId="{753BC868-274A-4EF1-A7EA-A2A0D2EFE531}" srcOrd="23" destOrd="0" presId="urn:microsoft.com/office/officeart/2008/layout/CircleAccentTimeline"/>
    <dgm:cxn modelId="{4B95CE93-EA4D-47C8-B9A8-92263CE9ED74}" type="presParOf" srcId="{BD30CC8F-EE7B-4CBD-BE4D-ED6079AF1145}" destId="{E7ACADBF-B40C-40FD-AB39-412C3BB9F3F6}" srcOrd="24" destOrd="0" presId="urn:microsoft.com/office/officeart/2008/layout/CircleAccentTimeline"/>
    <dgm:cxn modelId="{0BA1C180-8730-4BC5-952C-108DA3AB78C8}" type="presParOf" srcId="{BD30CC8F-EE7B-4CBD-BE4D-ED6079AF1145}" destId="{47BF470E-7DFA-4648-BC8D-3AF5D72F5F51}" srcOrd="25" destOrd="0" presId="urn:microsoft.com/office/officeart/2008/layout/CircleAccentTimeline"/>
    <dgm:cxn modelId="{DEF3F442-0ECB-40D7-80B2-85D4D268E2FD}" type="presParOf" srcId="{BD30CC8F-EE7B-4CBD-BE4D-ED6079AF1145}" destId="{56879203-8CCC-44DD-A9A3-37A6A1D03F5A}" srcOrd="26" destOrd="0" presId="urn:microsoft.com/office/officeart/2008/layout/CircleAccentTimeline"/>
    <dgm:cxn modelId="{C3C8A663-80FE-4D7E-AE7D-868013E1E703}" type="presParOf" srcId="{56879203-8CCC-44DD-A9A3-37A6A1D03F5A}" destId="{89D1720E-B099-4770-9D21-EF60328E0273}" srcOrd="0" destOrd="0" presId="urn:microsoft.com/office/officeart/2008/layout/CircleAccentTimeline"/>
    <dgm:cxn modelId="{D28D866A-2801-4A94-B85A-FA1F1EA1BF12}" type="presParOf" srcId="{56879203-8CCC-44DD-A9A3-37A6A1D03F5A}" destId="{9371F974-0739-4B26-B8F0-32656A480EBA}" srcOrd="1" destOrd="0" presId="urn:microsoft.com/office/officeart/2008/layout/CircleAccentTimeline"/>
    <dgm:cxn modelId="{CBC4D603-8E20-4A6E-8D8A-BF2D47E5E70A}" type="presParOf" srcId="{56879203-8CCC-44DD-A9A3-37A6A1D03F5A}" destId="{E24BE781-9600-4A55-B8E2-16DDC28AF6AF}" srcOrd="2" destOrd="0" presId="urn:microsoft.com/office/officeart/2008/layout/CircleAccentTimeline"/>
    <dgm:cxn modelId="{FA357D66-000E-4A17-9F2B-7A2957DE4F43}" type="presParOf" srcId="{BD30CC8F-EE7B-4CBD-BE4D-ED6079AF1145}" destId="{836028E0-9CE0-46E8-82D4-5828B2211A80}" srcOrd="27" destOrd="0" presId="urn:microsoft.com/office/officeart/2008/layout/CircleAccentTimeline"/>
    <dgm:cxn modelId="{D17ABDB6-D1A6-4E64-BB52-76B754E4D335}" type="presParOf" srcId="{BD30CC8F-EE7B-4CBD-BE4D-ED6079AF1145}" destId="{0E17B413-0C4E-4AE6-9CEF-EFE05DC3B5E8}" srcOrd="28" destOrd="0" presId="urn:microsoft.com/office/officeart/2008/layout/CircleAccentTimeline"/>
    <dgm:cxn modelId="{A5C488B2-ECAD-47C0-9FCF-6A40D36FAB70}" type="presParOf" srcId="{BD30CC8F-EE7B-4CBD-BE4D-ED6079AF1145}" destId="{BA382037-39C8-49D7-AC0D-745DA451A752}" srcOrd="29" destOrd="0" presId="urn:microsoft.com/office/officeart/2008/layout/CircleAccentTimeline"/>
    <dgm:cxn modelId="{F96F6D0E-09BF-4A03-B64D-0676409CAD93}" type="presParOf" srcId="{BD30CC8F-EE7B-4CBD-BE4D-ED6079AF1145}" destId="{998E7A36-8FF0-469F-8ED5-7D948EEE6665}" srcOrd="30" destOrd="0" presId="urn:microsoft.com/office/officeart/2008/layout/CircleAccentTimeline"/>
    <dgm:cxn modelId="{2DBF748F-DA0B-45DB-B80A-27D57915FFFE}" type="presParOf" srcId="{998E7A36-8FF0-469F-8ED5-7D948EEE6665}" destId="{5FEEA8CB-371B-4818-AFCB-7E88EFA86CE1}" srcOrd="0" destOrd="0" presId="urn:microsoft.com/office/officeart/2008/layout/CircleAccentTimeline"/>
    <dgm:cxn modelId="{ED69BB37-1CA3-46BE-9B43-F3CE097B1CB0}" type="presParOf" srcId="{998E7A36-8FF0-469F-8ED5-7D948EEE6665}" destId="{29883020-2CFC-4B87-AE3B-45597CD12694}" srcOrd="1" destOrd="0" presId="urn:microsoft.com/office/officeart/2008/layout/CircleAccentTimeline"/>
    <dgm:cxn modelId="{9419922C-F35B-4F40-AA56-5881F90655B3}" type="presParOf" srcId="{998E7A36-8FF0-469F-8ED5-7D948EEE6665}" destId="{A8BD4F4B-5034-4F46-831B-6F89B950CDF0}" srcOrd="2" destOrd="0" presId="urn:microsoft.com/office/officeart/2008/layout/CircleAccentTimeline"/>
    <dgm:cxn modelId="{2F0074BB-5F21-4800-B92F-143118DE12AA}" type="presParOf" srcId="{BD30CC8F-EE7B-4CBD-BE4D-ED6079AF1145}" destId="{74614E0E-24D9-4650-AD4E-31B3D838E344}" srcOrd="31" destOrd="0" presId="urn:microsoft.com/office/officeart/2008/layout/CircleAccentTimeline"/>
    <dgm:cxn modelId="{85B6A566-F033-4965-97FE-9FA453D9956F}" type="presParOf" srcId="{BD30CC8F-EE7B-4CBD-BE4D-ED6079AF1145}" destId="{7C92F801-3444-4068-A6B6-2D0C707B2F50}" srcOrd="32" destOrd="0" presId="urn:microsoft.com/office/officeart/2008/layout/CircleAccentTimeline"/>
    <dgm:cxn modelId="{E1C442DD-6067-427B-B1C2-FCF6FD519A7E}" type="presParOf" srcId="{BD30CC8F-EE7B-4CBD-BE4D-ED6079AF1145}" destId="{7B76E351-93B1-41A0-99AC-77E84D2BC3C9}" srcOrd="33" destOrd="0" presId="urn:microsoft.com/office/officeart/2008/layout/CircleAccentTimeline"/>
    <dgm:cxn modelId="{BFBB44F9-6EDE-4A49-8765-3030FCA0F5D6}" type="presParOf" srcId="{7B76E351-93B1-41A0-99AC-77E84D2BC3C9}" destId="{3F701DA7-98FF-41A2-A092-533D6D7F888D}" srcOrd="0" destOrd="0" presId="urn:microsoft.com/office/officeart/2008/layout/CircleAccentTimeline"/>
    <dgm:cxn modelId="{8C8B82B2-061B-46BE-A6E6-B820299561F8}" type="presParOf" srcId="{7B76E351-93B1-41A0-99AC-77E84D2BC3C9}" destId="{2965656E-8980-4822-AD07-EC3ED6A5C8E3}" srcOrd="1" destOrd="0" presId="urn:microsoft.com/office/officeart/2008/layout/CircleAccentTimeline"/>
    <dgm:cxn modelId="{31E244C5-223B-4F0D-8BBC-4CEF660B684B}" type="presParOf" srcId="{7B76E351-93B1-41A0-99AC-77E84D2BC3C9}" destId="{87C66078-DE0A-44F5-A52A-D58C6114B18C}" srcOrd="2" destOrd="0" presId="urn:microsoft.com/office/officeart/2008/layout/CircleAccentTimeline"/>
    <dgm:cxn modelId="{9CB0628E-3682-4291-9A27-390518FC27B3}" type="presParOf" srcId="{BD30CC8F-EE7B-4CBD-BE4D-ED6079AF1145}" destId="{75FD7E40-AA86-41BE-B25D-2BCA88D65E67}" srcOrd="34" destOrd="0" presId="urn:microsoft.com/office/officeart/2008/layout/CircleAccentTimeline"/>
    <dgm:cxn modelId="{8DC81142-0C76-446F-8186-D3FB21F99ACC}" type="presParOf" srcId="{BD30CC8F-EE7B-4CBD-BE4D-ED6079AF1145}" destId="{9F35C81B-0C49-4634-AD4B-C319B7AD0230}" srcOrd="35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1D60E5-4299-444B-B637-94C103F78110}" type="doc">
      <dgm:prSet loTypeId="urn:microsoft.com/office/officeart/2008/layout/CircleAccentTimeline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4C8DADBD-1505-4A0D-AED1-B30655424723}">
      <dgm:prSet phldrT="[Text]"/>
      <dgm:spPr/>
      <dgm:t>
        <a:bodyPr/>
        <a:lstStyle/>
        <a:p>
          <a:r>
            <a:rPr lang="de-DE" dirty="0" smtClean="0"/>
            <a:t>Discovery</a:t>
          </a:r>
          <a:endParaRPr lang="de-DE" dirty="0"/>
        </a:p>
      </dgm:t>
    </dgm:pt>
    <dgm:pt modelId="{22790632-35E4-431B-A05C-51C4A3DDCD5F}" type="parTrans" cxnId="{3BE54217-F2BF-4AE3-9848-0A5E1824EA21}">
      <dgm:prSet/>
      <dgm:spPr/>
      <dgm:t>
        <a:bodyPr/>
        <a:lstStyle/>
        <a:p>
          <a:endParaRPr lang="de-DE"/>
        </a:p>
      </dgm:t>
    </dgm:pt>
    <dgm:pt modelId="{37A79313-5C9D-4281-8E22-72F373F4710B}" type="sibTrans" cxnId="{3BE54217-F2BF-4AE3-9848-0A5E1824EA21}">
      <dgm:prSet/>
      <dgm:spPr/>
      <dgm:t>
        <a:bodyPr/>
        <a:lstStyle/>
        <a:p>
          <a:endParaRPr lang="de-DE"/>
        </a:p>
      </dgm:t>
    </dgm:pt>
    <dgm:pt modelId="{FD422AD9-1464-4465-94F6-1FEB94F2C2B3}">
      <dgm:prSet phldrT="[Text]"/>
      <dgm:spPr/>
      <dgm:t>
        <a:bodyPr/>
        <a:lstStyle/>
        <a:p>
          <a:r>
            <a:rPr lang="de-DE" dirty="0" smtClean="0"/>
            <a:t>Gordon conference</a:t>
          </a:r>
          <a:endParaRPr lang="de-DE" dirty="0"/>
        </a:p>
      </dgm:t>
    </dgm:pt>
    <dgm:pt modelId="{C5598E74-56FD-4496-A5C4-CD2D720F56D0}" type="parTrans" cxnId="{779779F7-AC01-42DE-AAEE-47CADD0DDA4C}">
      <dgm:prSet/>
      <dgm:spPr/>
      <dgm:t>
        <a:bodyPr/>
        <a:lstStyle/>
        <a:p>
          <a:endParaRPr lang="de-DE"/>
        </a:p>
      </dgm:t>
    </dgm:pt>
    <dgm:pt modelId="{A6737181-E50C-49B8-878F-465174C6AC0C}" type="sibTrans" cxnId="{779779F7-AC01-42DE-AAEE-47CADD0DDA4C}">
      <dgm:prSet/>
      <dgm:spPr/>
      <dgm:t>
        <a:bodyPr/>
        <a:lstStyle/>
        <a:p>
          <a:endParaRPr lang="de-DE"/>
        </a:p>
      </dgm:t>
    </dgm:pt>
    <dgm:pt modelId="{088CFF83-3BD0-4C58-839B-9F6A4B3FB8C2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de-DE">
              <a:noFill/>
            </a:rPr>
            <a:t> </a:t>
          </a:r>
        </a:p>
      </dgm:t>
    </dgm:pt>
    <dgm:pt modelId="{AFCD9CC7-EF98-41D5-B83D-D38037A30202}" type="parTrans" cxnId="{001B8BDC-2C3D-420A-9C2F-80DB5961AB42}">
      <dgm:prSet/>
      <dgm:spPr/>
      <dgm:t>
        <a:bodyPr/>
        <a:lstStyle/>
        <a:p>
          <a:endParaRPr lang="de-DE"/>
        </a:p>
      </dgm:t>
    </dgm:pt>
    <dgm:pt modelId="{1B49A4FF-A0E4-44EE-A0E3-615EE410C98B}" type="sibTrans" cxnId="{001B8BDC-2C3D-420A-9C2F-80DB5961AB42}">
      <dgm:prSet/>
      <dgm:spPr/>
      <dgm:t>
        <a:bodyPr/>
        <a:lstStyle/>
        <a:p>
          <a:endParaRPr lang="de-DE"/>
        </a:p>
      </dgm:t>
    </dgm:pt>
    <dgm:pt modelId="{F269796E-A0F1-4C8C-9510-96C7864342BF}">
      <dgm:prSet phldrT="[Text]"/>
      <dgm:spPr/>
      <dgm:t>
        <a:bodyPr/>
        <a:lstStyle/>
        <a:p>
          <a:r>
            <a:rPr lang="de-DE" dirty="0" smtClean="0"/>
            <a:t>„Polywater“</a:t>
          </a:r>
          <a:endParaRPr lang="de-DE" dirty="0"/>
        </a:p>
      </dgm:t>
    </dgm:pt>
    <dgm:pt modelId="{18E401C2-24CB-4D8F-8B59-6B92576AA617}" type="parTrans" cxnId="{F9CBADB6-6050-4553-82BB-2D0AE464E356}">
      <dgm:prSet/>
      <dgm:spPr/>
      <dgm:t>
        <a:bodyPr/>
        <a:lstStyle/>
        <a:p>
          <a:endParaRPr lang="de-DE"/>
        </a:p>
      </dgm:t>
    </dgm:pt>
    <dgm:pt modelId="{A0E89B9E-9B95-4C34-B87A-F6F7E7E150A9}" type="sibTrans" cxnId="{F9CBADB6-6050-4553-82BB-2D0AE464E356}">
      <dgm:prSet/>
      <dgm:spPr/>
      <dgm:t>
        <a:bodyPr/>
        <a:lstStyle/>
        <a:p>
          <a:endParaRPr lang="de-DE"/>
        </a:p>
      </dgm:t>
    </dgm:pt>
    <dgm:pt modelId="{C995EBB1-9462-4E64-AC8A-AA370370D921}">
      <dgm:prSet phldrT="[Text]"/>
      <dgm:spPr/>
      <dgm:t>
        <a:bodyPr/>
        <a:lstStyle/>
        <a:p>
          <a:r>
            <a:rPr lang="de-DE" dirty="0" smtClean="0"/>
            <a:t>Moscow conference</a:t>
          </a:r>
          <a:endParaRPr lang="de-DE" dirty="0"/>
        </a:p>
      </dgm:t>
    </dgm:pt>
    <dgm:pt modelId="{D0541E26-4BB6-4D51-BBAC-A36A41299625}" type="sibTrans" cxnId="{5944035D-23A2-43C4-8973-6C4CD2CD8935}">
      <dgm:prSet/>
      <dgm:spPr/>
      <dgm:t>
        <a:bodyPr/>
        <a:lstStyle/>
        <a:p>
          <a:endParaRPr lang="de-DE"/>
        </a:p>
      </dgm:t>
    </dgm:pt>
    <dgm:pt modelId="{36C739C9-8C9B-4C9A-82E0-E65BB8ED7D6E}" type="parTrans" cxnId="{5944035D-23A2-43C4-8973-6C4CD2CD8935}">
      <dgm:prSet/>
      <dgm:spPr/>
      <dgm:t>
        <a:bodyPr/>
        <a:lstStyle/>
        <a:p>
          <a:endParaRPr lang="de-DE"/>
        </a:p>
      </dgm:t>
    </dgm:pt>
    <dgm:pt modelId="{AEEBF811-C697-4743-B451-06F21E902D2F}">
      <dgm:prSet phldrT="[Text]"/>
      <dgm:spPr/>
      <dgm:t>
        <a:bodyPr/>
        <a:lstStyle/>
        <a:p>
          <a:r>
            <a:rPr lang="de-DE" dirty="0" smtClean="0"/>
            <a:t>Nottingham conference</a:t>
          </a:r>
          <a:endParaRPr lang="de-DE" dirty="0"/>
        </a:p>
      </dgm:t>
    </dgm:pt>
    <dgm:pt modelId="{F364CA9E-897A-4EF3-AC57-A90D84FA0711}" type="sibTrans" cxnId="{66D3ED24-8011-402E-99A8-8DD8C5CE8A95}">
      <dgm:prSet/>
      <dgm:spPr/>
      <dgm:t>
        <a:bodyPr/>
        <a:lstStyle/>
        <a:p>
          <a:endParaRPr lang="de-DE"/>
        </a:p>
      </dgm:t>
    </dgm:pt>
    <dgm:pt modelId="{A395F60C-B747-413A-A6BB-DDB3FFA3148E}" type="parTrans" cxnId="{66D3ED24-8011-402E-99A8-8DD8C5CE8A95}">
      <dgm:prSet/>
      <dgm:spPr/>
      <dgm:t>
        <a:bodyPr/>
        <a:lstStyle/>
        <a:p>
          <a:endParaRPr lang="de-DE"/>
        </a:p>
      </dgm:t>
    </dgm:pt>
    <dgm:pt modelId="{85FB246D-5E32-4B80-BDDD-AFD19318E40A}">
      <dgm:prSet phldrT="[Text]"/>
      <dgm:spPr/>
      <dgm:t>
        <a:bodyPr/>
        <a:lstStyle/>
        <a:p>
          <a:r>
            <a:rPr lang="de-DE" dirty="0" smtClean="0"/>
            <a:t>Revocation</a:t>
          </a:r>
          <a:endParaRPr lang="de-DE" dirty="0"/>
        </a:p>
      </dgm:t>
    </dgm:pt>
    <dgm:pt modelId="{BCA4252B-B2C4-4F8D-8671-499FEAD9D3B2}" type="parTrans" cxnId="{8E9CC746-5822-4BC4-99DA-A6B4A9706669}">
      <dgm:prSet/>
      <dgm:spPr/>
      <dgm:t>
        <a:bodyPr/>
        <a:lstStyle/>
        <a:p>
          <a:endParaRPr lang="de-DE"/>
        </a:p>
      </dgm:t>
    </dgm:pt>
    <dgm:pt modelId="{0F82407A-2016-45A9-914F-C9A1FF5024B7}" type="sibTrans" cxnId="{8E9CC746-5822-4BC4-99DA-A6B4A9706669}">
      <dgm:prSet/>
      <dgm:spPr/>
      <dgm:t>
        <a:bodyPr/>
        <a:lstStyle/>
        <a:p>
          <a:endParaRPr lang="de-DE"/>
        </a:p>
      </dgm:t>
    </dgm:pt>
    <dgm:pt modelId="{ABA6D6ED-5D3A-456C-926D-091CCFA8ABF7}">
      <dgm:prSet phldrT="[Text]"/>
      <dgm:spPr/>
      <dgm:t>
        <a:bodyPr/>
        <a:lstStyle/>
        <a:p>
          <a:endParaRPr lang="de-DE" dirty="0"/>
        </a:p>
      </dgm:t>
    </dgm:pt>
    <dgm:pt modelId="{E1E3CBAA-DB3D-43FD-8FD7-D6AFFD619299}" type="parTrans" cxnId="{21ECC234-C8C5-430F-BFC2-D0AE41401F2B}">
      <dgm:prSet/>
      <dgm:spPr/>
      <dgm:t>
        <a:bodyPr/>
        <a:lstStyle/>
        <a:p>
          <a:endParaRPr lang="de-DE"/>
        </a:p>
      </dgm:t>
    </dgm:pt>
    <dgm:pt modelId="{D70CFC78-26A3-49EB-951F-205E695B8907}" type="sibTrans" cxnId="{21ECC234-C8C5-430F-BFC2-D0AE41401F2B}">
      <dgm:prSet/>
      <dgm:spPr/>
      <dgm:t>
        <a:bodyPr/>
        <a:lstStyle/>
        <a:p>
          <a:endParaRPr lang="de-DE"/>
        </a:p>
      </dgm:t>
    </dgm:pt>
    <dgm:pt modelId="{FE8073C4-3917-43EE-8398-97FB2B4C75E8}">
      <dgm:prSet phldrT="[Text]"/>
      <dgm:spPr/>
      <dgm:t>
        <a:bodyPr/>
        <a:lstStyle/>
        <a:p>
          <a:endParaRPr lang="de-DE" dirty="0"/>
        </a:p>
      </dgm:t>
    </dgm:pt>
    <dgm:pt modelId="{D53927BE-B4CF-44F6-B6B0-F1BBDD7555A5}" type="parTrans" cxnId="{8616AC4E-E757-4673-AE67-91DA650209DF}">
      <dgm:prSet/>
      <dgm:spPr/>
      <dgm:t>
        <a:bodyPr/>
        <a:lstStyle/>
        <a:p>
          <a:endParaRPr lang="de-DE"/>
        </a:p>
      </dgm:t>
    </dgm:pt>
    <dgm:pt modelId="{F5943D32-C4C3-4DD5-B1BD-B9D16DCF765E}" type="sibTrans" cxnId="{8616AC4E-E757-4673-AE67-91DA650209DF}">
      <dgm:prSet/>
      <dgm:spPr/>
      <dgm:t>
        <a:bodyPr/>
        <a:lstStyle/>
        <a:p>
          <a:endParaRPr lang="de-DE"/>
        </a:p>
      </dgm:t>
    </dgm:pt>
    <dgm:pt modelId="{6BA157D2-42A4-4519-9D91-E6CE375CC04C}">
      <dgm:prSet phldrT="[Text]"/>
      <dgm:spPr/>
      <dgm:t>
        <a:bodyPr/>
        <a:lstStyle/>
        <a:p>
          <a:endParaRPr lang="de-DE" dirty="0"/>
        </a:p>
      </dgm:t>
    </dgm:pt>
    <dgm:pt modelId="{A22B8A45-9AF2-4464-A220-4065CEA7E759}" type="parTrans" cxnId="{2E43DC21-9EED-4BA2-8F0D-7A97105A8890}">
      <dgm:prSet/>
      <dgm:spPr/>
      <dgm:t>
        <a:bodyPr/>
        <a:lstStyle/>
        <a:p>
          <a:endParaRPr lang="de-DE"/>
        </a:p>
      </dgm:t>
    </dgm:pt>
    <dgm:pt modelId="{11510E13-32B7-4606-85E6-6A2E9BCA2284}" type="sibTrans" cxnId="{2E43DC21-9EED-4BA2-8F0D-7A97105A8890}">
      <dgm:prSet/>
      <dgm:spPr/>
      <dgm:t>
        <a:bodyPr/>
        <a:lstStyle/>
        <a:p>
          <a:endParaRPr lang="de-DE"/>
        </a:p>
      </dgm:t>
    </dgm:pt>
    <dgm:pt modelId="{BD30CC8F-EE7B-4CBD-BE4D-ED6079AF1145}" type="pres">
      <dgm:prSet presAssocID="{9B1D60E5-4299-444B-B637-94C103F78110}" presName="Name0" presStyleCnt="0">
        <dgm:presLayoutVars>
          <dgm:dir/>
        </dgm:presLayoutVars>
      </dgm:prSet>
      <dgm:spPr/>
      <dgm:t>
        <a:bodyPr/>
        <a:lstStyle/>
        <a:p>
          <a:endParaRPr lang="de-DE"/>
        </a:p>
      </dgm:t>
    </dgm:pt>
    <dgm:pt modelId="{A41A82B7-71B0-4CAE-B187-EF63E3C60E58}" type="pres">
      <dgm:prSet presAssocID="{4C8DADBD-1505-4A0D-AED1-B30655424723}" presName="parComposite" presStyleCnt="0"/>
      <dgm:spPr/>
    </dgm:pt>
    <dgm:pt modelId="{EAF87FFF-B6D6-4E93-AB94-2E2AC2B50D06}" type="pres">
      <dgm:prSet presAssocID="{4C8DADBD-1505-4A0D-AED1-B30655424723}" presName="parBigCircle" presStyleLbl="node0" presStyleIdx="0" presStyleCnt="4"/>
      <dgm:spPr/>
    </dgm:pt>
    <dgm:pt modelId="{975E813B-ECE7-4AB1-BCC0-EBC74D2B7CEE}" type="pres">
      <dgm:prSet presAssocID="{4C8DADBD-1505-4A0D-AED1-B30655424723}" presName="parTx" presStyleLbl="revTx" presStyleIdx="0" presStyleCnt="16"/>
      <dgm:spPr/>
      <dgm:t>
        <a:bodyPr/>
        <a:lstStyle/>
        <a:p>
          <a:endParaRPr lang="de-DE"/>
        </a:p>
      </dgm:t>
    </dgm:pt>
    <dgm:pt modelId="{C448BB3D-BDC2-4D62-A0AF-E131D79BF5D8}" type="pres">
      <dgm:prSet presAssocID="{4C8DADBD-1505-4A0D-AED1-B30655424723}" presName="bSpace" presStyleCnt="0"/>
      <dgm:spPr/>
    </dgm:pt>
    <dgm:pt modelId="{4EEBD408-95FB-4813-97A6-F5399D29A909}" type="pres">
      <dgm:prSet presAssocID="{4C8DADBD-1505-4A0D-AED1-B30655424723}" presName="parBackupNorm" presStyleCnt="0"/>
      <dgm:spPr/>
    </dgm:pt>
    <dgm:pt modelId="{8EB19E71-933E-4A7E-BF9C-BEDEEC8BBA8C}" type="pres">
      <dgm:prSet presAssocID="{37A79313-5C9D-4281-8E22-72F373F4710B}" presName="parSpace" presStyleCnt="0"/>
      <dgm:spPr/>
    </dgm:pt>
    <dgm:pt modelId="{D2DA5AC4-15D7-48F8-BCC0-11200099DC35}" type="pres">
      <dgm:prSet presAssocID="{6BA157D2-42A4-4519-9D91-E6CE375CC04C}" presName="desBackupLeftNorm" presStyleCnt="0"/>
      <dgm:spPr/>
    </dgm:pt>
    <dgm:pt modelId="{5768A9DB-1968-4A36-8E3A-3C401AD2B90E}" type="pres">
      <dgm:prSet presAssocID="{6BA157D2-42A4-4519-9D91-E6CE375CC04C}" presName="desComposite" presStyleCnt="0"/>
      <dgm:spPr/>
    </dgm:pt>
    <dgm:pt modelId="{FCB7A681-C4AE-4CB3-B7C1-2E37D6C94AC7}" type="pres">
      <dgm:prSet presAssocID="{6BA157D2-42A4-4519-9D91-E6CE375CC04C}" presName="desCircle" presStyleLbl="node1" presStyleIdx="0" presStyleCnt="6"/>
      <dgm:spPr/>
    </dgm:pt>
    <dgm:pt modelId="{50A9F5A0-76F9-4307-8EF8-67871451ECF9}" type="pres">
      <dgm:prSet presAssocID="{6BA157D2-42A4-4519-9D91-E6CE375CC04C}" presName="chTx" presStyleLbl="revTx" presStyleIdx="1" presStyleCnt="16"/>
      <dgm:spPr/>
      <dgm:t>
        <a:bodyPr/>
        <a:lstStyle/>
        <a:p>
          <a:endParaRPr lang="de-DE"/>
        </a:p>
      </dgm:t>
    </dgm:pt>
    <dgm:pt modelId="{0E7F3846-E6A4-4ED6-8241-68DE00E7ABB5}" type="pres">
      <dgm:prSet presAssocID="{6BA157D2-42A4-4519-9D91-E6CE375CC04C}" presName="desTx" presStyleLbl="revTx" presStyleIdx="2" presStyleCnt="16">
        <dgm:presLayoutVars>
          <dgm:bulletEnabled val="1"/>
        </dgm:presLayoutVars>
      </dgm:prSet>
      <dgm:spPr/>
    </dgm:pt>
    <dgm:pt modelId="{55E9ACE9-BF99-4324-AA74-9E0A033BEEAA}" type="pres">
      <dgm:prSet presAssocID="{6BA157D2-42A4-4519-9D91-E6CE375CC04C}" presName="desBackupRightNorm" presStyleCnt="0"/>
      <dgm:spPr/>
    </dgm:pt>
    <dgm:pt modelId="{DF740973-9B4F-4BD3-A1CE-5724F5ED46FD}" type="pres">
      <dgm:prSet presAssocID="{11510E13-32B7-4606-85E6-6A2E9BCA2284}" presName="desSpace" presStyleCnt="0"/>
      <dgm:spPr/>
    </dgm:pt>
    <dgm:pt modelId="{E784502F-60E5-48D1-8360-D96B93F27962}" type="pres">
      <dgm:prSet presAssocID="{C995EBB1-9462-4E64-AC8A-AA370370D921}" presName="desBackupLeftNorm" presStyleCnt="0"/>
      <dgm:spPr/>
    </dgm:pt>
    <dgm:pt modelId="{B66CC769-2FC3-4B72-AE28-840EC56A3764}" type="pres">
      <dgm:prSet presAssocID="{C995EBB1-9462-4E64-AC8A-AA370370D921}" presName="desComposite" presStyleCnt="0"/>
      <dgm:spPr/>
    </dgm:pt>
    <dgm:pt modelId="{F46EF707-C7C0-4F1D-910E-DA10B9EEC97B}" type="pres">
      <dgm:prSet presAssocID="{C995EBB1-9462-4E64-AC8A-AA370370D921}" presName="desCircle" presStyleLbl="node1" presStyleIdx="1" presStyleCnt="6"/>
      <dgm:spPr/>
    </dgm:pt>
    <dgm:pt modelId="{F55260EC-FF31-4B71-AFA6-D4A32786A7EF}" type="pres">
      <dgm:prSet presAssocID="{C995EBB1-9462-4E64-AC8A-AA370370D921}" presName="chTx" presStyleLbl="revTx" presStyleIdx="3" presStyleCnt="16"/>
      <dgm:spPr/>
      <dgm:t>
        <a:bodyPr/>
        <a:lstStyle/>
        <a:p>
          <a:endParaRPr lang="de-DE"/>
        </a:p>
      </dgm:t>
    </dgm:pt>
    <dgm:pt modelId="{E7619BBD-3F1A-4C22-8DA3-22FD5EE256C0}" type="pres">
      <dgm:prSet presAssocID="{C995EBB1-9462-4E64-AC8A-AA370370D921}" presName="desTx" presStyleLbl="revTx" presStyleIdx="4" presStyleCnt="16">
        <dgm:presLayoutVars>
          <dgm:bulletEnabled val="1"/>
        </dgm:presLayoutVars>
      </dgm:prSet>
      <dgm:spPr/>
    </dgm:pt>
    <dgm:pt modelId="{20EFA51F-58BA-44DB-B55F-33392473BE81}" type="pres">
      <dgm:prSet presAssocID="{C995EBB1-9462-4E64-AC8A-AA370370D921}" presName="desBackupRightNorm" presStyleCnt="0"/>
      <dgm:spPr/>
    </dgm:pt>
    <dgm:pt modelId="{205A155D-5164-46E0-BE41-67F21AD637FB}" type="pres">
      <dgm:prSet presAssocID="{D0541E26-4BB6-4D51-BBAC-A36A41299625}" presName="desSpace" presStyleCnt="0"/>
      <dgm:spPr/>
    </dgm:pt>
    <dgm:pt modelId="{3B7E3F5E-1628-449B-AE24-731990C16C41}" type="pres">
      <dgm:prSet presAssocID="{AEEBF811-C697-4743-B451-06F21E902D2F}" presName="parComposite" presStyleCnt="0"/>
      <dgm:spPr/>
    </dgm:pt>
    <dgm:pt modelId="{6AB26D49-79CC-4DED-9144-194D1C351EDE}" type="pres">
      <dgm:prSet presAssocID="{AEEBF811-C697-4743-B451-06F21E902D2F}" presName="parBigCircle" presStyleLbl="node0" presStyleIdx="1" presStyleCnt="4"/>
      <dgm:spPr/>
    </dgm:pt>
    <dgm:pt modelId="{7BDB3FEB-025B-4428-B1D8-6A823E374949}" type="pres">
      <dgm:prSet presAssocID="{AEEBF811-C697-4743-B451-06F21E902D2F}" presName="parTx" presStyleLbl="revTx" presStyleIdx="5" presStyleCnt="16"/>
      <dgm:spPr/>
      <dgm:t>
        <a:bodyPr/>
        <a:lstStyle/>
        <a:p>
          <a:endParaRPr lang="de-DE"/>
        </a:p>
      </dgm:t>
    </dgm:pt>
    <dgm:pt modelId="{744F65C0-7EA0-49FC-80F7-E9101B134F8F}" type="pres">
      <dgm:prSet presAssocID="{AEEBF811-C697-4743-B451-06F21E902D2F}" presName="bSpace" presStyleCnt="0"/>
      <dgm:spPr/>
    </dgm:pt>
    <dgm:pt modelId="{2619F45C-EAA8-4F53-86DA-7B497CB0CD8A}" type="pres">
      <dgm:prSet presAssocID="{AEEBF811-C697-4743-B451-06F21E902D2F}" presName="parBackupNorm" presStyleCnt="0"/>
      <dgm:spPr/>
    </dgm:pt>
    <dgm:pt modelId="{4A594DDB-ACA5-48D6-BA37-458601967BF5}" type="pres">
      <dgm:prSet presAssocID="{F364CA9E-897A-4EF3-AC57-A90D84FA0711}" presName="parSpace" presStyleCnt="0"/>
      <dgm:spPr/>
    </dgm:pt>
    <dgm:pt modelId="{5A72C6D5-6ECD-4BEB-88F8-B9768642B3A4}" type="pres">
      <dgm:prSet presAssocID="{FD422AD9-1464-4465-94F6-1FEB94F2C2B3}" presName="desBackupLeftNorm" presStyleCnt="0"/>
      <dgm:spPr/>
    </dgm:pt>
    <dgm:pt modelId="{AA27519B-4794-4677-96EF-DEA1CBB1A5EE}" type="pres">
      <dgm:prSet presAssocID="{FD422AD9-1464-4465-94F6-1FEB94F2C2B3}" presName="desComposite" presStyleCnt="0"/>
      <dgm:spPr/>
    </dgm:pt>
    <dgm:pt modelId="{5C990EF9-41D9-4516-B2C2-D5219F14CE18}" type="pres">
      <dgm:prSet presAssocID="{FD422AD9-1464-4465-94F6-1FEB94F2C2B3}" presName="desCircle" presStyleLbl="node1" presStyleIdx="2" presStyleCnt="6"/>
      <dgm:spPr/>
    </dgm:pt>
    <dgm:pt modelId="{93EA7B54-5EA9-40D5-8B42-C8211D0B93D4}" type="pres">
      <dgm:prSet presAssocID="{FD422AD9-1464-4465-94F6-1FEB94F2C2B3}" presName="chTx" presStyleLbl="revTx" presStyleIdx="6" presStyleCnt="16"/>
      <dgm:spPr/>
      <dgm:t>
        <a:bodyPr/>
        <a:lstStyle/>
        <a:p>
          <a:endParaRPr lang="de-DE"/>
        </a:p>
      </dgm:t>
    </dgm:pt>
    <dgm:pt modelId="{9A177EEB-4EDD-4231-B383-026BA912952C}" type="pres">
      <dgm:prSet presAssocID="{FD422AD9-1464-4465-94F6-1FEB94F2C2B3}" presName="desTx" presStyleLbl="revTx" presStyleIdx="7" presStyleCnt="16">
        <dgm:presLayoutVars>
          <dgm:bulletEnabled val="1"/>
        </dgm:presLayoutVars>
      </dgm:prSet>
      <dgm:spPr/>
    </dgm:pt>
    <dgm:pt modelId="{E6D8BE4F-A514-43B4-A057-82906DFCB81E}" type="pres">
      <dgm:prSet presAssocID="{FD422AD9-1464-4465-94F6-1FEB94F2C2B3}" presName="desBackupRightNorm" presStyleCnt="0"/>
      <dgm:spPr/>
    </dgm:pt>
    <dgm:pt modelId="{9EFAB3CD-9D50-418A-B1FE-BC13F5F77C28}" type="pres">
      <dgm:prSet presAssocID="{A6737181-E50C-49B8-878F-465174C6AC0C}" presName="desSpace" presStyleCnt="0"/>
      <dgm:spPr/>
    </dgm:pt>
    <dgm:pt modelId="{88F73EC9-407F-4680-8E5B-F06D6B0B95D7}" type="pres">
      <dgm:prSet presAssocID="{088CFF83-3BD0-4C58-839B-9F6A4B3FB8C2}" presName="desBackupLeftNorm" presStyleCnt="0"/>
      <dgm:spPr/>
    </dgm:pt>
    <dgm:pt modelId="{0B61FC74-049F-4715-81D1-03077ECBB99B}" type="pres">
      <dgm:prSet presAssocID="{088CFF83-3BD0-4C58-839B-9F6A4B3FB8C2}" presName="desComposite" presStyleCnt="0"/>
      <dgm:spPr/>
    </dgm:pt>
    <dgm:pt modelId="{B7045AAC-F6FB-4C9F-8099-8346040A9A0B}" type="pres">
      <dgm:prSet presAssocID="{088CFF83-3BD0-4C58-839B-9F6A4B3FB8C2}" presName="desCircle" presStyleLbl="node1" presStyleIdx="3" presStyleCnt="6"/>
      <dgm:spPr/>
    </dgm:pt>
    <dgm:pt modelId="{851629EC-F597-4399-A3A0-DFB4A12387A9}" type="pres">
      <dgm:prSet presAssocID="{088CFF83-3BD0-4C58-839B-9F6A4B3FB8C2}" presName="chTx" presStyleLbl="revTx" presStyleIdx="8" presStyleCnt="16" custScaleX="108627"/>
      <dgm:spPr/>
      <dgm:t>
        <a:bodyPr/>
        <a:lstStyle/>
        <a:p>
          <a:endParaRPr lang="de-DE"/>
        </a:p>
      </dgm:t>
    </dgm:pt>
    <dgm:pt modelId="{898945F7-CA3F-46EE-8D49-EC7A92335478}" type="pres">
      <dgm:prSet presAssocID="{088CFF83-3BD0-4C58-839B-9F6A4B3FB8C2}" presName="desTx" presStyleLbl="revTx" presStyleIdx="9" presStyleCnt="16">
        <dgm:presLayoutVars>
          <dgm:bulletEnabled val="1"/>
        </dgm:presLayoutVars>
      </dgm:prSet>
      <dgm:spPr/>
    </dgm:pt>
    <dgm:pt modelId="{01A7B921-3C74-41CB-AB0E-73EDEE9B93F3}" type="pres">
      <dgm:prSet presAssocID="{088CFF83-3BD0-4C58-839B-9F6A4B3FB8C2}" presName="desBackupRightNorm" presStyleCnt="0"/>
      <dgm:spPr/>
    </dgm:pt>
    <dgm:pt modelId="{BB13057F-3731-490D-BDA2-9289C39AD67C}" type="pres">
      <dgm:prSet presAssocID="{1B49A4FF-A0E4-44EE-A0E3-615EE410C98B}" presName="desSpace" presStyleCnt="0"/>
      <dgm:spPr/>
    </dgm:pt>
    <dgm:pt modelId="{8D88CCFF-96BA-4BB5-9BBE-1333A3F5CBED}" type="pres">
      <dgm:prSet presAssocID="{F269796E-A0F1-4C8C-9510-96C7864342BF}" presName="parComposite" presStyleCnt="0"/>
      <dgm:spPr/>
    </dgm:pt>
    <dgm:pt modelId="{F758DFCB-A56A-4D1A-85CD-6565A34E5B6F}" type="pres">
      <dgm:prSet presAssocID="{F269796E-A0F1-4C8C-9510-96C7864342BF}" presName="parBigCircle" presStyleLbl="node0" presStyleIdx="2" presStyleCnt="4"/>
      <dgm:spPr/>
    </dgm:pt>
    <dgm:pt modelId="{DB18A1C9-4487-4A35-8572-B40F243A5E8A}" type="pres">
      <dgm:prSet presAssocID="{F269796E-A0F1-4C8C-9510-96C7864342BF}" presName="parTx" presStyleLbl="revTx" presStyleIdx="10" presStyleCnt="16"/>
      <dgm:spPr/>
      <dgm:t>
        <a:bodyPr/>
        <a:lstStyle/>
        <a:p>
          <a:endParaRPr lang="de-DE"/>
        </a:p>
      </dgm:t>
    </dgm:pt>
    <dgm:pt modelId="{D200A210-2A29-45F3-912E-42A641F1926B}" type="pres">
      <dgm:prSet presAssocID="{F269796E-A0F1-4C8C-9510-96C7864342BF}" presName="bSpace" presStyleCnt="0"/>
      <dgm:spPr/>
    </dgm:pt>
    <dgm:pt modelId="{753BC868-274A-4EF1-A7EA-A2A0D2EFE531}" type="pres">
      <dgm:prSet presAssocID="{F269796E-A0F1-4C8C-9510-96C7864342BF}" presName="parBackupNorm" presStyleCnt="0"/>
      <dgm:spPr/>
    </dgm:pt>
    <dgm:pt modelId="{E7ACADBF-B40C-40FD-AB39-412C3BB9F3F6}" type="pres">
      <dgm:prSet presAssocID="{A0E89B9E-9B95-4C34-B87A-F6F7E7E150A9}" presName="parSpace" presStyleCnt="0"/>
      <dgm:spPr/>
    </dgm:pt>
    <dgm:pt modelId="{47BF470E-7DFA-4648-BC8D-3AF5D72F5F51}" type="pres">
      <dgm:prSet presAssocID="{ABA6D6ED-5D3A-456C-926D-091CCFA8ABF7}" presName="desBackupLeftNorm" presStyleCnt="0"/>
      <dgm:spPr/>
    </dgm:pt>
    <dgm:pt modelId="{56879203-8CCC-44DD-A9A3-37A6A1D03F5A}" type="pres">
      <dgm:prSet presAssocID="{ABA6D6ED-5D3A-456C-926D-091CCFA8ABF7}" presName="desComposite" presStyleCnt="0"/>
      <dgm:spPr/>
    </dgm:pt>
    <dgm:pt modelId="{89D1720E-B099-4770-9D21-EF60328E0273}" type="pres">
      <dgm:prSet presAssocID="{ABA6D6ED-5D3A-456C-926D-091CCFA8ABF7}" presName="desCircle" presStyleLbl="node1" presStyleIdx="4" presStyleCnt="6"/>
      <dgm:spPr/>
    </dgm:pt>
    <dgm:pt modelId="{9371F974-0739-4B26-B8F0-32656A480EBA}" type="pres">
      <dgm:prSet presAssocID="{ABA6D6ED-5D3A-456C-926D-091CCFA8ABF7}" presName="chTx" presStyleLbl="revTx" presStyleIdx="11" presStyleCnt="16"/>
      <dgm:spPr/>
      <dgm:t>
        <a:bodyPr/>
        <a:lstStyle/>
        <a:p>
          <a:endParaRPr lang="de-DE"/>
        </a:p>
      </dgm:t>
    </dgm:pt>
    <dgm:pt modelId="{E24BE781-9600-4A55-B8E2-16DDC28AF6AF}" type="pres">
      <dgm:prSet presAssocID="{ABA6D6ED-5D3A-456C-926D-091CCFA8ABF7}" presName="desTx" presStyleLbl="revTx" presStyleIdx="12" presStyleCnt="16">
        <dgm:presLayoutVars>
          <dgm:bulletEnabled val="1"/>
        </dgm:presLayoutVars>
      </dgm:prSet>
      <dgm:spPr/>
    </dgm:pt>
    <dgm:pt modelId="{836028E0-9CE0-46E8-82D4-5828B2211A80}" type="pres">
      <dgm:prSet presAssocID="{ABA6D6ED-5D3A-456C-926D-091CCFA8ABF7}" presName="desBackupRightNorm" presStyleCnt="0"/>
      <dgm:spPr/>
    </dgm:pt>
    <dgm:pt modelId="{0E17B413-0C4E-4AE6-9CEF-EFE05DC3B5E8}" type="pres">
      <dgm:prSet presAssocID="{D70CFC78-26A3-49EB-951F-205E695B8907}" presName="desSpace" presStyleCnt="0"/>
      <dgm:spPr/>
    </dgm:pt>
    <dgm:pt modelId="{BA382037-39C8-49D7-AC0D-745DA451A752}" type="pres">
      <dgm:prSet presAssocID="{FE8073C4-3917-43EE-8398-97FB2B4C75E8}" presName="desBackupLeftNorm" presStyleCnt="0"/>
      <dgm:spPr/>
    </dgm:pt>
    <dgm:pt modelId="{998E7A36-8FF0-469F-8ED5-7D948EEE6665}" type="pres">
      <dgm:prSet presAssocID="{FE8073C4-3917-43EE-8398-97FB2B4C75E8}" presName="desComposite" presStyleCnt="0"/>
      <dgm:spPr/>
    </dgm:pt>
    <dgm:pt modelId="{5FEEA8CB-371B-4818-AFCB-7E88EFA86CE1}" type="pres">
      <dgm:prSet presAssocID="{FE8073C4-3917-43EE-8398-97FB2B4C75E8}" presName="desCircle" presStyleLbl="node1" presStyleIdx="5" presStyleCnt="6"/>
      <dgm:spPr/>
    </dgm:pt>
    <dgm:pt modelId="{29883020-2CFC-4B87-AE3B-45597CD12694}" type="pres">
      <dgm:prSet presAssocID="{FE8073C4-3917-43EE-8398-97FB2B4C75E8}" presName="chTx" presStyleLbl="revTx" presStyleIdx="13" presStyleCnt="16"/>
      <dgm:spPr/>
      <dgm:t>
        <a:bodyPr/>
        <a:lstStyle/>
        <a:p>
          <a:endParaRPr lang="de-DE"/>
        </a:p>
      </dgm:t>
    </dgm:pt>
    <dgm:pt modelId="{A8BD4F4B-5034-4F46-831B-6F89B950CDF0}" type="pres">
      <dgm:prSet presAssocID="{FE8073C4-3917-43EE-8398-97FB2B4C75E8}" presName="desTx" presStyleLbl="revTx" presStyleIdx="14" presStyleCnt="16">
        <dgm:presLayoutVars>
          <dgm:bulletEnabled val="1"/>
        </dgm:presLayoutVars>
      </dgm:prSet>
      <dgm:spPr/>
    </dgm:pt>
    <dgm:pt modelId="{74614E0E-24D9-4650-AD4E-31B3D838E344}" type="pres">
      <dgm:prSet presAssocID="{FE8073C4-3917-43EE-8398-97FB2B4C75E8}" presName="desBackupRightNorm" presStyleCnt="0"/>
      <dgm:spPr/>
    </dgm:pt>
    <dgm:pt modelId="{7C92F801-3444-4068-A6B6-2D0C707B2F50}" type="pres">
      <dgm:prSet presAssocID="{F5943D32-C4C3-4DD5-B1BD-B9D16DCF765E}" presName="desSpace" presStyleCnt="0"/>
      <dgm:spPr/>
    </dgm:pt>
    <dgm:pt modelId="{7B76E351-93B1-41A0-99AC-77E84D2BC3C9}" type="pres">
      <dgm:prSet presAssocID="{85FB246D-5E32-4B80-BDDD-AFD19318E40A}" presName="parComposite" presStyleCnt="0"/>
      <dgm:spPr/>
    </dgm:pt>
    <dgm:pt modelId="{3F701DA7-98FF-41A2-A092-533D6D7F888D}" type="pres">
      <dgm:prSet presAssocID="{85FB246D-5E32-4B80-BDDD-AFD19318E40A}" presName="parBigCircle" presStyleLbl="node0" presStyleIdx="3" presStyleCnt="4"/>
      <dgm:spPr/>
    </dgm:pt>
    <dgm:pt modelId="{2965656E-8980-4822-AD07-EC3ED6A5C8E3}" type="pres">
      <dgm:prSet presAssocID="{85FB246D-5E32-4B80-BDDD-AFD19318E40A}" presName="parTx" presStyleLbl="revTx" presStyleIdx="15" presStyleCnt="16"/>
      <dgm:spPr/>
      <dgm:t>
        <a:bodyPr/>
        <a:lstStyle/>
        <a:p>
          <a:endParaRPr lang="de-DE"/>
        </a:p>
      </dgm:t>
    </dgm:pt>
    <dgm:pt modelId="{87C66078-DE0A-44F5-A52A-D58C6114B18C}" type="pres">
      <dgm:prSet presAssocID="{85FB246D-5E32-4B80-BDDD-AFD19318E40A}" presName="bSpace" presStyleCnt="0"/>
      <dgm:spPr/>
    </dgm:pt>
    <dgm:pt modelId="{75FD7E40-AA86-41BE-B25D-2BCA88D65E67}" type="pres">
      <dgm:prSet presAssocID="{85FB246D-5E32-4B80-BDDD-AFD19318E40A}" presName="parBackupNorm" presStyleCnt="0"/>
      <dgm:spPr/>
    </dgm:pt>
    <dgm:pt modelId="{9F35C81B-0C49-4634-AD4B-C319B7AD0230}" type="pres">
      <dgm:prSet presAssocID="{0F82407A-2016-45A9-914F-C9A1FF5024B7}" presName="parSpace" presStyleCnt="0"/>
      <dgm:spPr/>
    </dgm:pt>
  </dgm:ptLst>
  <dgm:cxnLst>
    <dgm:cxn modelId="{1019EA9B-21B6-4635-95DC-03DB18207FE6}" type="presOf" srcId="{FD422AD9-1464-4465-94F6-1FEB94F2C2B3}" destId="{93EA7B54-5EA9-40D5-8B42-C8211D0B93D4}" srcOrd="0" destOrd="0" presId="urn:microsoft.com/office/officeart/2008/layout/CircleAccentTimeline"/>
    <dgm:cxn modelId="{F5BF3687-CBB8-49A2-BD43-9F485CFB8DBF}" type="presOf" srcId="{9B1D60E5-4299-444B-B637-94C103F78110}" destId="{BD30CC8F-EE7B-4CBD-BE4D-ED6079AF1145}" srcOrd="0" destOrd="0" presId="urn:microsoft.com/office/officeart/2008/layout/CircleAccentTimeline"/>
    <dgm:cxn modelId="{8616AC4E-E757-4673-AE67-91DA650209DF}" srcId="{F269796E-A0F1-4C8C-9510-96C7864342BF}" destId="{FE8073C4-3917-43EE-8398-97FB2B4C75E8}" srcOrd="1" destOrd="0" parTransId="{D53927BE-B4CF-44F6-B6B0-F1BBDD7555A5}" sibTransId="{F5943D32-C4C3-4DD5-B1BD-B9D16DCF765E}"/>
    <dgm:cxn modelId="{779779F7-AC01-42DE-AAEE-47CADD0DDA4C}" srcId="{AEEBF811-C697-4743-B451-06F21E902D2F}" destId="{FD422AD9-1464-4465-94F6-1FEB94F2C2B3}" srcOrd="0" destOrd="0" parTransId="{C5598E74-56FD-4496-A5C4-CD2D720F56D0}" sibTransId="{A6737181-E50C-49B8-878F-465174C6AC0C}"/>
    <dgm:cxn modelId="{2E43DC21-9EED-4BA2-8F0D-7A97105A8890}" srcId="{4C8DADBD-1505-4A0D-AED1-B30655424723}" destId="{6BA157D2-42A4-4519-9D91-E6CE375CC04C}" srcOrd="0" destOrd="0" parTransId="{A22B8A45-9AF2-4464-A220-4065CEA7E759}" sibTransId="{11510E13-32B7-4606-85E6-6A2E9BCA2284}"/>
    <dgm:cxn modelId="{70B9A7BE-08C1-431E-981E-D755E5EB1BF5}" type="presOf" srcId="{85FB246D-5E32-4B80-BDDD-AFD19318E40A}" destId="{2965656E-8980-4822-AD07-EC3ED6A5C8E3}" srcOrd="0" destOrd="0" presId="urn:microsoft.com/office/officeart/2008/layout/CircleAccentTimeline"/>
    <dgm:cxn modelId="{5DCEF33D-8E3A-4F84-9E4D-410E03BCCE58}" type="presOf" srcId="{F269796E-A0F1-4C8C-9510-96C7864342BF}" destId="{DB18A1C9-4487-4A35-8572-B40F243A5E8A}" srcOrd="0" destOrd="0" presId="urn:microsoft.com/office/officeart/2008/layout/CircleAccentTimeline"/>
    <dgm:cxn modelId="{9B151298-C506-44C5-A14E-77534C75792B}" type="presOf" srcId="{6BA157D2-42A4-4519-9D91-E6CE375CC04C}" destId="{50A9F5A0-76F9-4307-8EF8-67871451ECF9}" srcOrd="0" destOrd="0" presId="urn:microsoft.com/office/officeart/2008/layout/CircleAccentTimeline"/>
    <dgm:cxn modelId="{F9CBADB6-6050-4553-82BB-2D0AE464E356}" srcId="{9B1D60E5-4299-444B-B637-94C103F78110}" destId="{F269796E-A0F1-4C8C-9510-96C7864342BF}" srcOrd="2" destOrd="0" parTransId="{18E401C2-24CB-4D8F-8B59-6B92576AA617}" sibTransId="{A0E89B9E-9B95-4C34-B87A-F6F7E7E150A9}"/>
    <dgm:cxn modelId="{826EA1A5-E46C-4D70-BBC6-B1252FD937AC}" type="presOf" srcId="{4C8DADBD-1505-4A0D-AED1-B30655424723}" destId="{975E813B-ECE7-4AB1-BCC0-EBC74D2B7CEE}" srcOrd="0" destOrd="0" presId="urn:microsoft.com/office/officeart/2008/layout/CircleAccentTimeline"/>
    <dgm:cxn modelId="{3BE54217-F2BF-4AE3-9848-0A5E1824EA21}" srcId="{9B1D60E5-4299-444B-B637-94C103F78110}" destId="{4C8DADBD-1505-4A0D-AED1-B30655424723}" srcOrd="0" destOrd="0" parTransId="{22790632-35E4-431B-A05C-51C4A3DDCD5F}" sibTransId="{37A79313-5C9D-4281-8E22-72F373F4710B}"/>
    <dgm:cxn modelId="{5944035D-23A2-43C4-8973-6C4CD2CD8935}" srcId="{4C8DADBD-1505-4A0D-AED1-B30655424723}" destId="{C995EBB1-9462-4E64-AC8A-AA370370D921}" srcOrd="1" destOrd="0" parTransId="{36C739C9-8C9B-4C9A-82E0-E65BB8ED7D6E}" sibTransId="{D0541E26-4BB6-4D51-BBAC-A36A41299625}"/>
    <dgm:cxn modelId="{541B7DD4-7962-4E1B-8EA3-46029DAE7154}" type="presOf" srcId="{088CFF83-3BD0-4C58-839B-9F6A4B3FB8C2}" destId="{851629EC-F597-4399-A3A0-DFB4A12387A9}" srcOrd="0" destOrd="0" presId="urn:microsoft.com/office/officeart/2008/layout/CircleAccentTimeline"/>
    <dgm:cxn modelId="{001B8BDC-2C3D-420A-9C2F-80DB5961AB42}" srcId="{AEEBF811-C697-4743-B451-06F21E902D2F}" destId="{088CFF83-3BD0-4C58-839B-9F6A4B3FB8C2}" srcOrd="1" destOrd="0" parTransId="{AFCD9CC7-EF98-41D5-B83D-D38037A30202}" sibTransId="{1B49A4FF-A0E4-44EE-A0E3-615EE410C98B}"/>
    <dgm:cxn modelId="{64F95D7A-CC9D-497A-8CFB-A873F2716B68}" type="presOf" srcId="{C995EBB1-9462-4E64-AC8A-AA370370D921}" destId="{F55260EC-FF31-4B71-AFA6-D4A32786A7EF}" srcOrd="0" destOrd="0" presId="urn:microsoft.com/office/officeart/2008/layout/CircleAccentTimeline"/>
    <dgm:cxn modelId="{99CE2736-D6F0-4797-B4D2-D6DAF23762F3}" type="presOf" srcId="{ABA6D6ED-5D3A-456C-926D-091CCFA8ABF7}" destId="{9371F974-0739-4B26-B8F0-32656A480EBA}" srcOrd="0" destOrd="0" presId="urn:microsoft.com/office/officeart/2008/layout/CircleAccentTimeline"/>
    <dgm:cxn modelId="{66D3ED24-8011-402E-99A8-8DD8C5CE8A95}" srcId="{9B1D60E5-4299-444B-B637-94C103F78110}" destId="{AEEBF811-C697-4743-B451-06F21E902D2F}" srcOrd="1" destOrd="0" parTransId="{A395F60C-B747-413A-A6BB-DDB3FFA3148E}" sibTransId="{F364CA9E-897A-4EF3-AC57-A90D84FA0711}"/>
    <dgm:cxn modelId="{21ECC234-C8C5-430F-BFC2-D0AE41401F2B}" srcId="{F269796E-A0F1-4C8C-9510-96C7864342BF}" destId="{ABA6D6ED-5D3A-456C-926D-091CCFA8ABF7}" srcOrd="0" destOrd="0" parTransId="{E1E3CBAA-DB3D-43FD-8FD7-D6AFFD619299}" sibTransId="{D70CFC78-26A3-49EB-951F-205E695B8907}"/>
    <dgm:cxn modelId="{34EF7CB9-4E54-4961-B3DC-149DBBB36D61}" type="presOf" srcId="{FE8073C4-3917-43EE-8398-97FB2B4C75E8}" destId="{29883020-2CFC-4B87-AE3B-45597CD12694}" srcOrd="0" destOrd="0" presId="urn:microsoft.com/office/officeart/2008/layout/CircleAccentTimeline"/>
    <dgm:cxn modelId="{8E9CC746-5822-4BC4-99DA-A6B4A9706669}" srcId="{9B1D60E5-4299-444B-B637-94C103F78110}" destId="{85FB246D-5E32-4B80-BDDD-AFD19318E40A}" srcOrd="3" destOrd="0" parTransId="{BCA4252B-B2C4-4F8D-8671-499FEAD9D3B2}" sibTransId="{0F82407A-2016-45A9-914F-C9A1FF5024B7}"/>
    <dgm:cxn modelId="{0CDF6E34-C9EB-4EB5-9CF0-312A750EE998}" type="presOf" srcId="{AEEBF811-C697-4743-B451-06F21E902D2F}" destId="{7BDB3FEB-025B-4428-B1D8-6A823E374949}" srcOrd="0" destOrd="0" presId="urn:microsoft.com/office/officeart/2008/layout/CircleAccentTimeline"/>
    <dgm:cxn modelId="{084290AA-B235-49CB-8575-EC1690BCCDCD}" type="presParOf" srcId="{BD30CC8F-EE7B-4CBD-BE4D-ED6079AF1145}" destId="{A41A82B7-71B0-4CAE-B187-EF63E3C60E58}" srcOrd="0" destOrd="0" presId="urn:microsoft.com/office/officeart/2008/layout/CircleAccentTimeline"/>
    <dgm:cxn modelId="{6F5AA62E-8390-4D89-8AA6-8468932D5E3B}" type="presParOf" srcId="{A41A82B7-71B0-4CAE-B187-EF63E3C60E58}" destId="{EAF87FFF-B6D6-4E93-AB94-2E2AC2B50D06}" srcOrd="0" destOrd="0" presId="urn:microsoft.com/office/officeart/2008/layout/CircleAccentTimeline"/>
    <dgm:cxn modelId="{7B9C2A31-21FE-494B-BD59-0EE8CF16F043}" type="presParOf" srcId="{A41A82B7-71B0-4CAE-B187-EF63E3C60E58}" destId="{975E813B-ECE7-4AB1-BCC0-EBC74D2B7CEE}" srcOrd="1" destOrd="0" presId="urn:microsoft.com/office/officeart/2008/layout/CircleAccentTimeline"/>
    <dgm:cxn modelId="{C9A01A2F-3895-41E7-A14E-9198AFA1F09C}" type="presParOf" srcId="{A41A82B7-71B0-4CAE-B187-EF63E3C60E58}" destId="{C448BB3D-BDC2-4D62-A0AF-E131D79BF5D8}" srcOrd="2" destOrd="0" presId="urn:microsoft.com/office/officeart/2008/layout/CircleAccentTimeline"/>
    <dgm:cxn modelId="{81FBAE85-6E11-4759-9189-9AEDADF14D90}" type="presParOf" srcId="{BD30CC8F-EE7B-4CBD-BE4D-ED6079AF1145}" destId="{4EEBD408-95FB-4813-97A6-F5399D29A909}" srcOrd="1" destOrd="0" presId="urn:microsoft.com/office/officeart/2008/layout/CircleAccentTimeline"/>
    <dgm:cxn modelId="{643A7CA2-FCBD-4F6F-BA17-79BD150A0D32}" type="presParOf" srcId="{BD30CC8F-EE7B-4CBD-BE4D-ED6079AF1145}" destId="{8EB19E71-933E-4A7E-BF9C-BEDEEC8BBA8C}" srcOrd="2" destOrd="0" presId="urn:microsoft.com/office/officeart/2008/layout/CircleAccentTimeline"/>
    <dgm:cxn modelId="{DA942F96-BA96-4058-A73A-6005B586D8AB}" type="presParOf" srcId="{BD30CC8F-EE7B-4CBD-BE4D-ED6079AF1145}" destId="{D2DA5AC4-15D7-48F8-BCC0-11200099DC35}" srcOrd="3" destOrd="0" presId="urn:microsoft.com/office/officeart/2008/layout/CircleAccentTimeline"/>
    <dgm:cxn modelId="{180A5CD4-085D-4C6A-9162-70D8D8FE4540}" type="presParOf" srcId="{BD30CC8F-EE7B-4CBD-BE4D-ED6079AF1145}" destId="{5768A9DB-1968-4A36-8E3A-3C401AD2B90E}" srcOrd="4" destOrd="0" presId="urn:microsoft.com/office/officeart/2008/layout/CircleAccentTimeline"/>
    <dgm:cxn modelId="{DB28BABC-D666-4860-8BE9-B080898EF93C}" type="presParOf" srcId="{5768A9DB-1968-4A36-8E3A-3C401AD2B90E}" destId="{FCB7A681-C4AE-4CB3-B7C1-2E37D6C94AC7}" srcOrd="0" destOrd="0" presId="urn:microsoft.com/office/officeart/2008/layout/CircleAccentTimeline"/>
    <dgm:cxn modelId="{2EA282E5-9A98-43F1-A8E7-E2B82BADFE5A}" type="presParOf" srcId="{5768A9DB-1968-4A36-8E3A-3C401AD2B90E}" destId="{50A9F5A0-76F9-4307-8EF8-67871451ECF9}" srcOrd="1" destOrd="0" presId="urn:microsoft.com/office/officeart/2008/layout/CircleAccentTimeline"/>
    <dgm:cxn modelId="{A51EAEFF-DBB0-4439-AA45-18190EFE78D1}" type="presParOf" srcId="{5768A9DB-1968-4A36-8E3A-3C401AD2B90E}" destId="{0E7F3846-E6A4-4ED6-8241-68DE00E7ABB5}" srcOrd="2" destOrd="0" presId="urn:microsoft.com/office/officeart/2008/layout/CircleAccentTimeline"/>
    <dgm:cxn modelId="{FCA4733B-03E3-40A8-A933-4FD548C190B0}" type="presParOf" srcId="{BD30CC8F-EE7B-4CBD-BE4D-ED6079AF1145}" destId="{55E9ACE9-BF99-4324-AA74-9E0A033BEEAA}" srcOrd="5" destOrd="0" presId="urn:microsoft.com/office/officeart/2008/layout/CircleAccentTimeline"/>
    <dgm:cxn modelId="{9A95B894-A5C2-42F5-AB5A-F2E67CD4E9E4}" type="presParOf" srcId="{BD30CC8F-EE7B-4CBD-BE4D-ED6079AF1145}" destId="{DF740973-9B4F-4BD3-A1CE-5724F5ED46FD}" srcOrd="6" destOrd="0" presId="urn:microsoft.com/office/officeart/2008/layout/CircleAccentTimeline"/>
    <dgm:cxn modelId="{AF560A1C-A929-4FF9-AF14-37E5D7220BFF}" type="presParOf" srcId="{BD30CC8F-EE7B-4CBD-BE4D-ED6079AF1145}" destId="{E784502F-60E5-48D1-8360-D96B93F27962}" srcOrd="7" destOrd="0" presId="urn:microsoft.com/office/officeart/2008/layout/CircleAccentTimeline"/>
    <dgm:cxn modelId="{A5BDB270-DEC1-4B53-80C1-2A5E96AA54CB}" type="presParOf" srcId="{BD30CC8F-EE7B-4CBD-BE4D-ED6079AF1145}" destId="{B66CC769-2FC3-4B72-AE28-840EC56A3764}" srcOrd="8" destOrd="0" presId="urn:microsoft.com/office/officeart/2008/layout/CircleAccentTimeline"/>
    <dgm:cxn modelId="{87FE88F8-5DED-4C78-AFD6-F4DD51B76DB5}" type="presParOf" srcId="{B66CC769-2FC3-4B72-AE28-840EC56A3764}" destId="{F46EF707-C7C0-4F1D-910E-DA10B9EEC97B}" srcOrd="0" destOrd="0" presId="urn:microsoft.com/office/officeart/2008/layout/CircleAccentTimeline"/>
    <dgm:cxn modelId="{A422BF64-C410-480C-BC82-5C2C440FFD4A}" type="presParOf" srcId="{B66CC769-2FC3-4B72-AE28-840EC56A3764}" destId="{F55260EC-FF31-4B71-AFA6-D4A32786A7EF}" srcOrd="1" destOrd="0" presId="urn:microsoft.com/office/officeart/2008/layout/CircleAccentTimeline"/>
    <dgm:cxn modelId="{BB516802-F410-4DB5-9E50-73CE4F839A2D}" type="presParOf" srcId="{B66CC769-2FC3-4B72-AE28-840EC56A3764}" destId="{E7619BBD-3F1A-4C22-8DA3-22FD5EE256C0}" srcOrd="2" destOrd="0" presId="urn:microsoft.com/office/officeart/2008/layout/CircleAccentTimeline"/>
    <dgm:cxn modelId="{1CF90A86-B0BB-40BE-8A5E-4A8A92D5E3BA}" type="presParOf" srcId="{BD30CC8F-EE7B-4CBD-BE4D-ED6079AF1145}" destId="{20EFA51F-58BA-44DB-B55F-33392473BE81}" srcOrd="9" destOrd="0" presId="urn:microsoft.com/office/officeart/2008/layout/CircleAccentTimeline"/>
    <dgm:cxn modelId="{46D04C41-A548-4DCB-8612-5EBAF3A43189}" type="presParOf" srcId="{BD30CC8F-EE7B-4CBD-BE4D-ED6079AF1145}" destId="{205A155D-5164-46E0-BE41-67F21AD637FB}" srcOrd="10" destOrd="0" presId="urn:microsoft.com/office/officeart/2008/layout/CircleAccentTimeline"/>
    <dgm:cxn modelId="{BDF06145-FDEF-436F-8731-9C18BC925C4C}" type="presParOf" srcId="{BD30CC8F-EE7B-4CBD-BE4D-ED6079AF1145}" destId="{3B7E3F5E-1628-449B-AE24-731990C16C41}" srcOrd="11" destOrd="0" presId="urn:microsoft.com/office/officeart/2008/layout/CircleAccentTimeline"/>
    <dgm:cxn modelId="{F6949B93-B7DD-4ADF-957C-D1D6B32E4E97}" type="presParOf" srcId="{3B7E3F5E-1628-449B-AE24-731990C16C41}" destId="{6AB26D49-79CC-4DED-9144-194D1C351EDE}" srcOrd="0" destOrd="0" presId="urn:microsoft.com/office/officeart/2008/layout/CircleAccentTimeline"/>
    <dgm:cxn modelId="{B1AB8A4C-E795-49FA-AEDC-227C361CCCC2}" type="presParOf" srcId="{3B7E3F5E-1628-449B-AE24-731990C16C41}" destId="{7BDB3FEB-025B-4428-B1D8-6A823E374949}" srcOrd="1" destOrd="0" presId="urn:microsoft.com/office/officeart/2008/layout/CircleAccentTimeline"/>
    <dgm:cxn modelId="{72884982-4065-49C2-80B2-AE6C37F43C60}" type="presParOf" srcId="{3B7E3F5E-1628-449B-AE24-731990C16C41}" destId="{744F65C0-7EA0-49FC-80F7-E9101B134F8F}" srcOrd="2" destOrd="0" presId="urn:microsoft.com/office/officeart/2008/layout/CircleAccentTimeline"/>
    <dgm:cxn modelId="{E0175C84-2230-4C8E-A57E-5736EB98DD9E}" type="presParOf" srcId="{BD30CC8F-EE7B-4CBD-BE4D-ED6079AF1145}" destId="{2619F45C-EAA8-4F53-86DA-7B497CB0CD8A}" srcOrd="12" destOrd="0" presId="urn:microsoft.com/office/officeart/2008/layout/CircleAccentTimeline"/>
    <dgm:cxn modelId="{3DDCF057-E322-42A1-81AD-F4C59DD7310B}" type="presParOf" srcId="{BD30CC8F-EE7B-4CBD-BE4D-ED6079AF1145}" destId="{4A594DDB-ACA5-48D6-BA37-458601967BF5}" srcOrd="13" destOrd="0" presId="urn:microsoft.com/office/officeart/2008/layout/CircleAccentTimeline"/>
    <dgm:cxn modelId="{1540353B-82AB-4B68-835E-7260020297A4}" type="presParOf" srcId="{BD30CC8F-EE7B-4CBD-BE4D-ED6079AF1145}" destId="{5A72C6D5-6ECD-4BEB-88F8-B9768642B3A4}" srcOrd="14" destOrd="0" presId="urn:microsoft.com/office/officeart/2008/layout/CircleAccentTimeline"/>
    <dgm:cxn modelId="{2C2C1097-815F-4572-A354-544C393D51A6}" type="presParOf" srcId="{BD30CC8F-EE7B-4CBD-BE4D-ED6079AF1145}" destId="{AA27519B-4794-4677-96EF-DEA1CBB1A5EE}" srcOrd="15" destOrd="0" presId="urn:microsoft.com/office/officeart/2008/layout/CircleAccentTimeline"/>
    <dgm:cxn modelId="{5434080D-B450-47DE-A814-E12E84A9841C}" type="presParOf" srcId="{AA27519B-4794-4677-96EF-DEA1CBB1A5EE}" destId="{5C990EF9-41D9-4516-B2C2-D5219F14CE18}" srcOrd="0" destOrd="0" presId="urn:microsoft.com/office/officeart/2008/layout/CircleAccentTimeline"/>
    <dgm:cxn modelId="{4D06C0FC-1337-4E87-AD41-78A8DF949F8D}" type="presParOf" srcId="{AA27519B-4794-4677-96EF-DEA1CBB1A5EE}" destId="{93EA7B54-5EA9-40D5-8B42-C8211D0B93D4}" srcOrd="1" destOrd="0" presId="urn:microsoft.com/office/officeart/2008/layout/CircleAccentTimeline"/>
    <dgm:cxn modelId="{2B1236D4-C6EB-48C1-8C09-9C4648D388B1}" type="presParOf" srcId="{AA27519B-4794-4677-96EF-DEA1CBB1A5EE}" destId="{9A177EEB-4EDD-4231-B383-026BA912952C}" srcOrd="2" destOrd="0" presId="urn:microsoft.com/office/officeart/2008/layout/CircleAccentTimeline"/>
    <dgm:cxn modelId="{FC23FE18-1D30-46EC-9E99-1A6F779C8365}" type="presParOf" srcId="{BD30CC8F-EE7B-4CBD-BE4D-ED6079AF1145}" destId="{E6D8BE4F-A514-43B4-A057-82906DFCB81E}" srcOrd="16" destOrd="0" presId="urn:microsoft.com/office/officeart/2008/layout/CircleAccentTimeline"/>
    <dgm:cxn modelId="{142BC67A-65C3-4A8F-867E-0ACBCC4C72E6}" type="presParOf" srcId="{BD30CC8F-EE7B-4CBD-BE4D-ED6079AF1145}" destId="{9EFAB3CD-9D50-418A-B1FE-BC13F5F77C28}" srcOrd="17" destOrd="0" presId="urn:microsoft.com/office/officeart/2008/layout/CircleAccentTimeline"/>
    <dgm:cxn modelId="{F2802FD5-0697-433B-A350-04A5AB846167}" type="presParOf" srcId="{BD30CC8F-EE7B-4CBD-BE4D-ED6079AF1145}" destId="{88F73EC9-407F-4680-8E5B-F06D6B0B95D7}" srcOrd="18" destOrd="0" presId="urn:microsoft.com/office/officeart/2008/layout/CircleAccentTimeline"/>
    <dgm:cxn modelId="{45EFF5EB-8DA7-4D83-8E49-D68F07899110}" type="presParOf" srcId="{BD30CC8F-EE7B-4CBD-BE4D-ED6079AF1145}" destId="{0B61FC74-049F-4715-81D1-03077ECBB99B}" srcOrd="19" destOrd="0" presId="urn:microsoft.com/office/officeart/2008/layout/CircleAccentTimeline"/>
    <dgm:cxn modelId="{CF908669-1D8C-4261-B0EE-4BFAF246818C}" type="presParOf" srcId="{0B61FC74-049F-4715-81D1-03077ECBB99B}" destId="{B7045AAC-F6FB-4C9F-8099-8346040A9A0B}" srcOrd="0" destOrd="0" presId="urn:microsoft.com/office/officeart/2008/layout/CircleAccentTimeline"/>
    <dgm:cxn modelId="{F98F41BF-2EB2-42A2-9DED-0E1A36994070}" type="presParOf" srcId="{0B61FC74-049F-4715-81D1-03077ECBB99B}" destId="{851629EC-F597-4399-A3A0-DFB4A12387A9}" srcOrd="1" destOrd="0" presId="urn:microsoft.com/office/officeart/2008/layout/CircleAccentTimeline"/>
    <dgm:cxn modelId="{D68AAC8C-44D9-4634-9215-3FA29972132C}" type="presParOf" srcId="{0B61FC74-049F-4715-81D1-03077ECBB99B}" destId="{898945F7-CA3F-46EE-8D49-EC7A92335478}" srcOrd="2" destOrd="0" presId="urn:microsoft.com/office/officeart/2008/layout/CircleAccentTimeline"/>
    <dgm:cxn modelId="{2B37AE9D-2260-4D2B-9CFE-94D88B3F91DA}" type="presParOf" srcId="{BD30CC8F-EE7B-4CBD-BE4D-ED6079AF1145}" destId="{01A7B921-3C74-41CB-AB0E-73EDEE9B93F3}" srcOrd="20" destOrd="0" presId="urn:microsoft.com/office/officeart/2008/layout/CircleAccentTimeline"/>
    <dgm:cxn modelId="{EF7732DD-64EB-4667-AD1B-1D3706BD801B}" type="presParOf" srcId="{BD30CC8F-EE7B-4CBD-BE4D-ED6079AF1145}" destId="{BB13057F-3731-490D-BDA2-9289C39AD67C}" srcOrd="21" destOrd="0" presId="urn:microsoft.com/office/officeart/2008/layout/CircleAccentTimeline"/>
    <dgm:cxn modelId="{C7DEB8E5-E4A8-431A-BAB9-59EB63D987A0}" type="presParOf" srcId="{BD30CC8F-EE7B-4CBD-BE4D-ED6079AF1145}" destId="{8D88CCFF-96BA-4BB5-9BBE-1333A3F5CBED}" srcOrd="22" destOrd="0" presId="urn:microsoft.com/office/officeart/2008/layout/CircleAccentTimeline"/>
    <dgm:cxn modelId="{C605EA40-21A0-407B-AB78-94270B18EB30}" type="presParOf" srcId="{8D88CCFF-96BA-4BB5-9BBE-1333A3F5CBED}" destId="{F758DFCB-A56A-4D1A-85CD-6565A34E5B6F}" srcOrd="0" destOrd="0" presId="urn:microsoft.com/office/officeart/2008/layout/CircleAccentTimeline"/>
    <dgm:cxn modelId="{557AA076-8484-44E7-A779-0586D26A6CC5}" type="presParOf" srcId="{8D88CCFF-96BA-4BB5-9BBE-1333A3F5CBED}" destId="{DB18A1C9-4487-4A35-8572-B40F243A5E8A}" srcOrd="1" destOrd="0" presId="urn:microsoft.com/office/officeart/2008/layout/CircleAccentTimeline"/>
    <dgm:cxn modelId="{47CE7918-8272-440D-B427-FF91BD085CD7}" type="presParOf" srcId="{8D88CCFF-96BA-4BB5-9BBE-1333A3F5CBED}" destId="{D200A210-2A29-45F3-912E-42A641F1926B}" srcOrd="2" destOrd="0" presId="urn:microsoft.com/office/officeart/2008/layout/CircleAccentTimeline"/>
    <dgm:cxn modelId="{A0A3D47B-52D7-4F5C-8D25-09538C9BF306}" type="presParOf" srcId="{BD30CC8F-EE7B-4CBD-BE4D-ED6079AF1145}" destId="{753BC868-274A-4EF1-A7EA-A2A0D2EFE531}" srcOrd="23" destOrd="0" presId="urn:microsoft.com/office/officeart/2008/layout/CircleAccentTimeline"/>
    <dgm:cxn modelId="{4B95CE93-EA4D-47C8-B9A8-92263CE9ED74}" type="presParOf" srcId="{BD30CC8F-EE7B-4CBD-BE4D-ED6079AF1145}" destId="{E7ACADBF-B40C-40FD-AB39-412C3BB9F3F6}" srcOrd="24" destOrd="0" presId="urn:microsoft.com/office/officeart/2008/layout/CircleAccentTimeline"/>
    <dgm:cxn modelId="{0BA1C180-8730-4BC5-952C-108DA3AB78C8}" type="presParOf" srcId="{BD30CC8F-EE7B-4CBD-BE4D-ED6079AF1145}" destId="{47BF470E-7DFA-4648-BC8D-3AF5D72F5F51}" srcOrd="25" destOrd="0" presId="urn:microsoft.com/office/officeart/2008/layout/CircleAccentTimeline"/>
    <dgm:cxn modelId="{DEF3F442-0ECB-40D7-80B2-85D4D268E2FD}" type="presParOf" srcId="{BD30CC8F-EE7B-4CBD-BE4D-ED6079AF1145}" destId="{56879203-8CCC-44DD-A9A3-37A6A1D03F5A}" srcOrd="26" destOrd="0" presId="urn:microsoft.com/office/officeart/2008/layout/CircleAccentTimeline"/>
    <dgm:cxn modelId="{C3C8A663-80FE-4D7E-AE7D-868013E1E703}" type="presParOf" srcId="{56879203-8CCC-44DD-A9A3-37A6A1D03F5A}" destId="{89D1720E-B099-4770-9D21-EF60328E0273}" srcOrd="0" destOrd="0" presId="urn:microsoft.com/office/officeart/2008/layout/CircleAccentTimeline"/>
    <dgm:cxn modelId="{D28D866A-2801-4A94-B85A-FA1F1EA1BF12}" type="presParOf" srcId="{56879203-8CCC-44DD-A9A3-37A6A1D03F5A}" destId="{9371F974-0739-4B26-B8F0-32656A480EBA}" srcOrd="1" destOrd="0" presId="urn:microsoft.com/office/officeart/2008/layout/CircleAccentTimeline"/>
    <dgm:cxn modelId="{CBC4D603-8E20-4A6E-8D8A-BF2D47E5E70A}" type="presParOf" srcId="{56879203-8CCC-44DD-A9A3-37A6A1D03F5A}" destId="{E24BE781-9600-4A55-B8E2-16DDC28AF6AF}" srcOrd="2" destOrd="0" presId="urn:microsoft.com/office/officeart/2008/layout/CircleAccentTimeline"/>
    <dgm:cxn modelId="{FA357D66-000E-4A17-9F2B-7A2957DE4F43}" type="presParOf" srcId="{BD30CC8F-EE7B-4CBD-BE4D-ED6079AF1145}" destId="{836028E0-9CE0-46E8-82D4-5828B2211A80}" srcOrd="27" destOrd="0" presId="urn:microsoft.com/office/officeart/2008/layout/CircleAccentTimeline"/>
    <dgm:cxn modelId="{D17ABDB6-D1A6-4E64-BB52-76B754E4D335}" type="presParOf" srcId="{BD30CC8F-EE7B-4CBD-BE4D-ED6079AF1145}" destId="{0E17B413-0C4E-4AE6-9CEF-EFE05DC3B5E8}" srcOrd="28" destOrd="0" presId="urn:microsoft.com/office/officeart/2008/layout/CircleAccentTimeline"/>
    <dgm:cxn modelId="{A5C488B2-ECAD-47C0-9FCF-6A40D36FAB70}" type="presParOf" srcId="{BD30CC8F-EE7B-4CBD-BE4D-ED6079AF1145}" destId="{BA382037-39C8-49D7-AC0D-745DA451A752}" srcOrd="29" destOrd="0" presId="urn:microsoft.com/office/officeart/2008/layout/CircleAccentTimeline"/>
    <dgm:cxn modelId="{F96F6D0E-09BF-4A03-B64D-0676409CAD93}" type="presParOf" srcId="{BD30CC8F-EE7B-4CBD-BE4D-ED6079AF1145}" destId="{998E7A36-8FF0-469F-8ED5-7D948EEE6665}" srcOrd="30" destOrd="0" presId="urn:microsoft.com/office/officeart/2008/layout/CircleAccentTimeline"/>
    <dgm:cxn modelId="{2DBF748F-DA0B-45DB-B80A-27D57915FFFE}" type="presParOf" srcId="{998E7A36-8FF0-469F-8ED5-7D948EEE6665}" destId="{5FEEA8CB-371B-4818-AFCB-7E88EFA86CE1}" srcOrd="0" destOrd="0" presId="urn:microsoft.com/office/officeart/2008/layout/CircleAccentTimeline"/>
    <dgm:cxn modelId="{ED69BB37-1CA3-46BE-9B43-F3CE097B1CB0}" type="presParOf" srcId="{998E7A36-8FF0-469F-8ED5-7D948EEE6665}" destId="{29883020-2CFC-4B87-AE3B-45597CD12694}" srcOrd="1" destOrd="0" presId="urn:microsoft.com/office/officeart/2008/layout/CircleAccentTimeline"/>
    <dgm:cxn modelId="{9419922C-F35B-4F40-AA56-5881F90655B3}" type="presParOf" srcId="{998E7A36-8FF0-469F-8ED5-7D948EEE6665}" destId="{A8BD4F4B-5034-4F46-831B-6F89B950CDF0}" srcOrd="2" destOrd="0" presId="urn:microsoft.com/office/officeart/2008/layout/CircleAccentTimeline"/>
    <dgm:cxn modelId="{2F0074BB-5F21-4800-B92F-143118DE12AA}" type="presParOf" srcId="{BD30CC8F-EE7B-4CBD-BE4D-ED6079AF1145}" destId="{74614E0E-24D9-4650-AD4E-31B3D838E344}" srcOrd="31" destOrd="0" presId="urn:microsoft.com/office/officeart/2008/layout/CircleAccentTimeline"/>
    <dgm:cxn modelId="{85B6A566-F033-4965-97FE-9FA453D9956F}" type="presParOf" srcId="{BD30CC8F-EE7B-4CBD-BE4D-ED6079AF1145}" destId="{7C92F801-3444-4068-A6B6-2D0C707B2F50}" srcOrd="32" destOrd="0" presId="urn:microsoft.com/office/officeart/2008/layout/CircleAccentTimeline"/>
    <dgm:cxn modelId="{E1C442DD-6067-427B-B1C2-FCF6FD519A7E}" type="presParOf" srcId="{BD30CC8F-EE7B-4CBD-BE4D-ED6079AF1145}" destId="{7B76E351-93B1-41A0-99AC-77E84D2BC3C9}" srcOrd="33" destOrd="0" presId="urn:microsoft.com/office/officeart/2008/layout/CircleAccentTimeline"/>
    <dgm:cxn modelId="{BFBB44F9-6EDE-4A49-8765-3030FCA0F5D6}" type="presParOf" srcId="{7B76E351-93B1-41A0-99AC-77E84D2BC3C9}" destId="{3F701DA7-98FF-41A2-A092-533D6D7F888D}" srcOrd="0" destOrd="0" presId="urn:microsoft.com/office/officeart/2008/layout/CircleAccentTimeline"/>
    <dgm:cxn modelId="{8C8B82B2-061B-46BE-A6E6-B820299561F8}" type="presParOf" srcId="{7B76E351-93B1-41A0-99AC-77E84D2BC3C9}" destId="{2965656E-8980-4822-AD07-EC3ED6A5C8E3}" srcOrd="1" destOrd="0" presId="urn:microsoft.com/office/officeart/2008/layout/CircleAccentTimeline"/>
    <dgm:cxn modelId="{31E244C5-223B-4F0D-8BBC-4CEF660B684B}" type="presParOf" srcId="{7B76E351-93B1-41A0-99AC-77E84D2BC3C9}" destId="{87C66078-DE0A-44F5-A52A-D58C6114B18C}" srcOrd="2" destOrd="0" presId="urn:microsoft.com/office/officeart/2008/layout/CircleAccentTimeline"/>
    <dgm:cxn modelId="{9CB0628E-3682-4291-9A27-390518FC27B3}" type="presParOf" srcId="{BD30CC8F-EE7B-4CBD-BE4D-ED6079AF1145}" destId="{75FD7E40-AA86-41BE-B25D-2BCA88D65E67}" srcOrd="34" destOrd="0" presId="urn:microsoft.com/office/officeart/2008/layout/CircleAccentTimeline"/>
    <dgm:cxn modelId="{8DC81142-0C76-446F-8186-D3FB21F99ACC}" type="presParOf" srcId="{BD30CC8F-EE7B-4CBD-BE4D-ED6079AF1145}" destId="{9F35C81B-0C49-4634-AD4B-C319B7AD0230}" srcOrd="35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D51308-7FAE-4C7F-9D6A-24151278521B}" type="doc">
      <dgm:prSet loTypeId="urn:microsoft.com/office/officeart/2008/layout/CircleAccentTimeline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4EABEEC-C29A-4995-BFFA-E9CB79A753CC}">
      <dgm:prSet phldrT="[Text]"/>
      <dgm:spPr/>
      <dgm:t>
        <a:bodyPr/>
        <a:lstStyle/>
        <a:p>
          <a:r>
            <a:rPr lang="de-DE" dirty="0" smtClean="0"/>
            <a:t>„Polywater“</a:t>
          </a:r>
          <a:endParaRPr lang="de-DE" dirty="0"/>
        </a:p>
      </dgm:t>
    </dgm:pt>
    <dgm:pt modelId="{20FA05D1-07B6-4BCA-A30F-B62984AC96A6}" type="parTrans" cxnId="{CD911031-7898-4DAC-8DD0-2C70C986C4A3}">
      <dgm:prSet/>
      <dgm:spPr/>
      <dgm:t>
        <a:bodyPr/>
        <a:lstStyle/>
        <a:p>
          <a:endParaRPr lang="de-DE"/>
        </a:p>
      </dgm:t>
    </dgm:pt>
    <dgm:pt modelId="{098A40B9-1A7C-4E66-BF76-8839A826C3F0}" type="sibTrans" cxnId="{CD911031-7898-4DAC-8DD0-2C70C986C4A3}">
      <dgm:prSet/>
      <dgm:spPr/>
      <dgm:t>
        <a:bodyPr/>
        <a:lstStyle/>
        <a:p>
          <a:endParaRPr lang="de-DE"/>
        </a:p>
      </dgm:t>
    </dgm:pt>
    <dgm:pt modelId="{899BBEB3-E8A8-4063-9EB1-09388300C4D1}" type="pres">
      <dgm:prSet presAssocID="{C9D51308-7FAE-4C7F-9D6A-24151278521B}" presName="Name0" presStyleCnt="0">
        <dgm:presLayoutVars>
          <dgm:dir/>
        </dgm:presLayoutVars>
      </dgm:prSet>
      <dgm:spPr/>
      <dgm:t>
        <a:bodyPr/>
        <a:lstStyle/>
        <a:p>
          <a:endParaRPr lang="de-DE"/>
        </a:p>
      </dgm:t>
    </dgm:pt>
    <dgm:pt modelId="{437AA5E5-F3AC-4A0B-AB87-E8015EED6132}" type="pres">
      <dgm:prSet presAssocID="{F4EABEEC-C29A-4995-BFFA-E9CB79A753CC}" presName="parComposite" presStyleCnt="0"/>
      <dgm:spPr/>
    </dgm:pt>
    <dgm:pt modelId="{9D83E8A5-6D25-4EEA-888A-863C25C7EC6B}" type="pres">
      <dgm:prSet presAssocID="{F4EABEEC-C29A-4995-BFFA-E9CB79A753CC}" presName="parBigCircle" presStyleLbl="node0" presStyleIdx="0" presStyleCnt="1"/>
      <dgm:spPr/>
    </dgm:pt>
    <dgm:pt modelId="{463C418F-E3AE-4105-A294-0C87C27152AB}" type="pres">
      <dgm:prSet presAssocID="{F4EABEEC-C29A-4995-BFFA-E9CB79A753CC}" presName="parTx" presStyleLbl="revTx" presStyleIdx="0" presStyleCnt="1" custScaleX="135933" custScaleY="130281"/>
      <dgm:spPr/>
      <dgm:t>
        <a:bodyPr/>
        <a:lstStyle/>
        <a:p>
          <a:endParaRPr lang="de-DE"/>
        </a:p>
      </dgm:t>
    </dgm:pt>
    <dgm:pt modelId="{A41EEE14-C78F-4D7D-9F2D-2E95E76AB341}" type="pres">
      <dgm:prSet presAssocID="{F4EABEEC-C29A-4995-BFFA-E9CB79A753CC}" presName="bSpace" presStyleCnt="0"/>
      <dgm:spPr/>
    </dgm:pt>
    <dgm:pt modelId="{EA7B8BB3-D45A-4958-849A-9E37773C88C7}" type="pres">
      <dgm:prSet presAssocID="{F4EABEEC-C29A-4995-BFFA-E9CB79A753CC}" presName="parBackupNorm" presStyleCnt="0"/>
      <dgm:spPr/>
    </dgm:pt>
    <dgm:pt modelId="{9CF2E5CA-5D65-432B-AC94-D3A0AD6AECE7}" type="pres">
      <dgm:prSet presAssocID="{098A40B9-1A7C-4E66-BF76-8839A826C3F0}" presName="parSpace" presStyleCnt="0"/>
      <dgm:spPr/>
    </dgm:pt>
  </dgm:ptLst>
  <dgm:cxnLst>
    <dgm:cxn modelId="{F94D466E-54D4-4B2D-A697-4332D9059239}" type="presOf" srcId="{F4EABEEC-C29A-4995-BFFA-E9CB79A753CC}" destId="{463C418F-E3AE-4105-A294-0C87C27152AB}" srcOrd="0" destOrd="0" presId="urn:microsoft.com/office/officeart/2008/layout/CircleAccentTimeline"/>
    <dgm:cxn modelId="{3F6CB697-CCA3-4899-B0CC-3C23FBFFC545}" type="presOf" srcId="{C9D51308-7FAE-4C7F-9D6A-24151278521B}" destId="{899BBEB3-E8A8-4063-9EB1-09388300C4D1}" srcOrd="0" destOrd="0" presId="urn:microsoft.com/office/officeart/2008/layout/CircleAccentTimeline"/>
    <dgm:cxn modelId="{CD911031-7898-4DAC-8DD0-2C70C986C4A3}" srcId="{C9D51308-7FAE-4C7F-9D6A-24151278521B}" destId="{F4EABEEC-C29A-4995-BFFA-E9CB79A753CC}" srcOrd="0" destOrd="0" parTransId="{20FA05D1-07B6-4BCA-A30F-B62984AC96A6}" sibTransId="{098A40B9-1A7C-4E66-BF76-8839A826C3F0}"/>
    <dgm:cxn modelId="{AEDC0CF5-0B6B-4965-BD02-F353E5F48AC3}" type="presParOf" srcId="{899BBEB3-E8A8-4063-9EB1-09388300C4D1}" destId="{437AA5E5-F3AC-4A0B-AB87-E8015EED6132}" srcOrd="0" destOrd="0" presId="urn:microsoft.com/office/officeart/2008/layout/CircleAccentTimeline"/>
    <dgm:cxn modelId="{A13C1FF3-AA85-42E0-A388-748DB26D3E52}" type="presParOf" srcId="{437AA5E5-F3AC-4A0B-AB87-E8015EED6132}" destId="{9D83E8A5-6D25-4EEA-888A-863C25C7EC6B}" srcOrd="0" destOrd="0" presId="urn:microsoft.com/office/officeart/2008/layout/CircleAccentTimeline"/>
    <dgm:cxn modelId="{3EDC50C6-27A4-4948-93AB-B31FEC2D5785}" type="presParOf" srcId="{437AA5E5-F3AC-4A0B-AB87-E8015EED6132}" destId="{463C418F-E3AE-4105-A294-0C87C27152AB}" srcOrd="1" destOrd="0" presId="urn:microsoft.com/office/officeart/2008/layout/CircleAccentTimeline"/>
    <dgm:cxn modelId="{0245A158-B376-4A1B-9473-751DF5159B6E}" type="presParOf" srcId="{437AA5E5-F3AC-4A0B-AB87-E8015EED6132}" destId="{A41EEE14-C78F-4D7D-9F2D-2E95E76AB341}" srcOrd="2" destOrd="0" presId="urn:microsoft.com/office/officeart/2008/layout/CircleAccentTimeline"/>
    <dgm:cxn modelId="{307130EF-5408-4816-8F64-2B378BAF7EC0}" type="presParOf" srcId="{899BBEB3-E8A8-4063-9EB1-09388300C4D1}" destId="{EA7B8BB3-D45A-4958-849A-9E37773C88C7}" srcOrd="1" destOrd="0" presId="urn:microsoft.com/office/officeart/2008/layout/CircleAccentTimeline"/>
    <dgm:cxn modelId="{138BB2D8-959D-4924-B562-88CD4486DDD0}" type="presParOf" srcId="{899BBEB3-E8A8-4063-9EB1-09388300C4D1}" destId="{9CF2E5CA-5D65-432B-AC94-D3A0AD6AECE7}" srcOrd="2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B1D60E5-4299-444B-B637-94C103F78110}" type="doc">
      <dgm:prSet loTypeId="urn:microsoft.com/office/officeart/2008/layout/CircleAccentTimeline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4C8DADBD-1505-4A0D-AED1-B30655424723}">
      <dgm:prSet phldrT="[Text]"/>
      <dgm:spPr/>
      <dgm:t>
        <a:bodyPr/>
        <a:lstStyle/>
        <a:p>
          <a:r>
            <a:rPr lang="de-DE" dirty="0" smtClean="0"/>
            <a:t>Discovery</a:t>
          </a:r>
          <a:endParaRPr lang="de-DE" dirty="0"/>
        </a:p>
      </dgm:t>
    </dgm:pt>
    <dgm:pt modelId="{22790632-35E4-431B-A05C-51C4A3DDCD5F}" type="parTrans" cxnId="{3BE54217-F2BF-4AE3-9848-0A5E1824EA21}">
      <dgm:prSet/>
      <dgm:spPr/>
      <dgm:t>
        <a:bodyPr/>
        <a:lstStyle/>
        <a:p>
          <a:endParaRPr lang="de-DE"/>
        </a:p>
      </dgm:t>
    </dgm:pt>
    <dgm:pt modelId="{37A79313-5C9D-4281-8E22-72F373F4710B}" type="sibTrans" cxnId="{3BE54217-F2BF-4AE3-9848-0A5E1824EA21}">
      <dgm:prSet/>
      <dgm:spPr/>
      <dgm:t>
        <a:bodyPr/>
        <a:lstStyle/>
        <a:p>
          <a:endParaRPr lang="de-DE"/>
        </a:p>
      </dgm:t>
    </dgm:pt>
    <dgm:pt modelId="{FD422AD9-1464-4465-94F6-1FEB94F2C2B3}">
      <dgm:prSet phldrT="[Text]"/>
      <dgm:spPr/>
      <dgm:t>
        <a:bodyPr/>
        <a:lstStyle/>
        <a:p>
          <a:endParaRPr lang="de-DE" dirty="0"/>
        </a:p>
      </dgm:t>
    </dgm:pt>
    <dgm:pt modelId="{C5598E74-56FD-4496-A5C4-CD2D720F56D0}" type="parTrans" cxnId="{779779F7-AC01-42DE-AAEE-47CADD0DDA4C}">
      <dgm:prSet/>
      <dgm:spPr/>
      <dgm:t>
        <a:bodyPr/>
        <a:lstStyle/>
        <a:p>
          <a:endParaRPr lang="de-DE"/>
        </a:p>
      </dgm:t>
    </dgm:pt>
    <dgm:pt modelId="{A6737181-E50C-49B8-878F-465174C6AC0C}" type="sibTrans" cxnId="{779779F7-AC01-42DE-AAEE-47CADD0DDA4C}">
      <dgm:prSet/>
      <dgm:spPr/>
      <dgm:t>
        <a:bodyPr/>
        <a:lstStyle/>
        <a:p>
          <a:endParaRPr lang="de-DE"/>
        </a:p>
      </dgm:t>
    </dgm:pt>
    <dgm:pt modelId="{088CFF83-3BD0-4C58-839B-9F6A4B3FB8C2}">
      <dgm:prSet phldrT="[Text]"/>
      <dgm:spPr/>
      <dgm:t>
        <a:bodyPr/>
        <a:lstStyle/>
        <a:p>
          <a:endParaRPr lang="de-DE" b="0" dirty="0" smtClean="0"/>
        </a:p>
      </dgm:t>
    </dgm:pt>
    <dgm:pt modelId="{AFCD9CC7-EF98-41D5-B83D-D38037A30202}" type="parTrans" cxnId="{001B8BDC-2C3D-420A-9C2F-80DB5961AB42}">
      <dgm:prSet/>
      <dgm:spPr/>
      <dgm:t>
        <a:bodyPr/>
        <a:lstStyle/>
        <a:p>
          <a:endParaRPr lang="de-DE"/>
        </a:p>
      </dgm:t>
    </dgm:pt>
    <dgm:pt modelId="{1B49A4FF-A0E4-44EE-A0E3-615EE410C98B}" type="sibTrans" cxnId="{001B8BDC-2C3D-420A-9C2F-80DB5961AB42}">
      <dgm:prSet/>
      <dgm:spPr/>
      <dgm:t>
        <a:bodyPr/>
        <a:lstStyle/>
        <a:p>
          <a:endParaRPr lang="de-DE"/>
        </a:p>
      </dgm:t>
    </dgm:pt>
    <dgm:pt modelId="{F269796E-A0F1-4C8C-9510-96C7864342BF}">
      <dgm:prSet phldrT="[Text]"/>
      <dgm:spPr/>
      <dgm:t>
        <a:bodyPr/>
        <a:lstStyle/>
        <a:p>
          <a:r>
            <a:rPr lang="de-DE" dirty="0" smtClean="0"/>
            <a:t>„Polywater“</a:t>
          </a:r>
          <a:endParaRPr lang="de-DE" dirty="0"/>
        </a:p>
      </dgm:t>
    </dgm:pt>
    <dgm:pt modelId="{18E401C2-24CB-4D8F-8B59-6B92576AA617}" type="parTrans" cxnId="{F9CBADB6-6050-4553-82BB-2D0AE464E356}">
      <dgm:prSet/>
      <dgm:spPr/>
      <dgm:t>
        <a:bodyPr/>
        <a:lstStyle/>
        <a:p>
          <a:endParaRPr lang="de-DE"/>
        </a:p>
      </dgm:t>
    </dgm:pt>
    <dgm:pt modelId="{A0E89B9E-9B95-4C34-B87A-F6F7E7E150A9}" type="sibTrans" cxnId="{F9CBADB6-6050-4553-82BB-2D0AE464E356}">
      <dgm:prSet/>
      <dgm:spPr/>
      <dgm:t>
        <a:bodyPr/>
        <a:lstStyle/>
        <a:p>
          <a:endParaRPr lang="de-DE"/>
        </a:p>
      </dgm:t>
    </dgm:pt>
    <dgm:pt modelId="{C995EBB1-9462-4E64-AC8A-AA370370D921}">
      <dgm:prSet phldrT="[Text]"/>
      <dgm:spPr/>
      <dgm:t>
        <a:bodyPr/>
        <a:lstStyle/>
        <a:p>
          <a:endParaRPr lang="de-DE" dirty="0"/>
        </a:p>
      </dgm:t>
    </dgm:pt>
    <dgm:pt modelId="{D0541E26-4BB6-4D51-BBAC-A36A41299625}" type="sibTrans" cxnId="{5944035D-23A2-43C4-8973-6C4CD2CD8935}">
      <dgm:prSet/>
      <dgm:spPr/>
      <dgm:t>
        <a:bodyPr/>
        <a:lstStyle/>
        <a:p>
          <a:endParaRPr lang="de-DE"/>
        </a:p>
      </dgm:t>
    </dgm:pt>
    <dgm:pt modelId="{36C739C9-8C9B-4C9A-82E0-E65BB8ED7D6E}" type="parTrans" cxnId="{5944035D-23A2-43C4-8973-6C4CD2CD8935}">
      <dgm:prSet/>
      <dgm:spPr/>
      <dgm:t>
        <a:bodyPr/>
        <a:lstStyle/>
        <a:p>
          <a:endParaRPr lang="de-DE"/>
        </a:p>
      </dgm:t>
    </dgm:pt>
    <dgm:pt modelId="{AEEBF811-C697-4743-B451-06F21E902D2F}">
      <dgm:prSet phldrT="[Text]"/>
      <dgm:spPr/>
      <dgm:t>
        <a:bodyPr/>
        <a:lstStyle/>
        <a:p>
          <a:r>
            <a:rPr lang="de-DE" dirty="0" smtClean="0"/>
            <a:t>Nottingham conference</a:t>
          </a:r>
          <a:endParaRPr lang="de-DE" dirty="0"/>
        </a:p>
      </dgm:t>
    </dgm:pt>
    <dgm:pt modelId="{F364CA9E-897A-4EF3-AC57-A90D84FA0711}" type="sibTrans" cxnId="{66D3ED24-8011-402E-99A8-8DD8C5CE8A95}">
      <dgm:prSet/>
      <dgm:spPr/>
      <dgm:t>
        <a:bodyPr/>
        <a:lstStyle/>
        <a:p>
          <a:endParaRPr lang="de-DE"/>
        </a:p>
      </dgm:t>
    </dgm:pt>
    <dgm:pt modelId="{A395F60C-B747-413A-A6BB-DDB3FFA3148E}" type="parTrans" cxnId="{66D3ED24-8011-402E-99A8-8DD8C5CE8A95}">
      <dgm:prSet/>
      <dgm:spPr/>
      <dgm:t>
        <a:bodyPr/>
        <a:lstStyle/>
        <a:p>
          <a:endParaRPr lang="de-DE"/>
        </a:p>
      </dgm:t>
    </dgm:pt>
    <dgm:pt modelId="{85FB246D-5E32-4B80-BDDD-AFD19318E40A}">
      <dgm:prSet phldrT="[Text]"/>
      <dgm:spPr/>
      <dgm:t>
        <a:bodyPr/>
        <a:lstStyle/>
        <a:p>
          <a:r>
            <a:rPr lang="de-DE" dirty="0" smtClean="0"/>
            <a:t>Revocation</a:t>
          </a:r>
          <a:endParaRPr lang="de-DE" dirty="0"/>
        </a:p>
      </dgm:t>
    </dgm:pt>
    <dgm:pt modelId="{BCA4252B-B2C4-4F8D-8671-499FEAD9D3B2}" type="parTrans" cxnId="{8E9CC746-5822-4BC4-99DA-A6B4A9706669}">
      <dgm:prSet/>
      <dgm:spPr/>
      <dgm:t>
        <a:bodyPr/>
        <a:lstStyle/>
        <a:p>
          <a:endParaRPr lang="de-DE"/>
        </a:p>
      </dgm:t>
    </dgm:pt>
    <dgm:pt modelId="{0F82407A-2016-45A9-914F-C9A1FF5024B7}" type="sibTrans" cxnId="{8E9CC746-5822-4BC4-99DA-A6B4A9706669}">
      <dgm:prSet/>
      <dgm:spPr/>
      <dgm:t>
        <a:bodyPr/>
        <a:lstStyle/>
        <a:p>
          <a:endParaRPr lang="de-DE"/>
        </a:p>
      </dgm:t>
    </dgm:pt>
    <dgm:pt modelId="{ABA6D6ED-5D3A-456C-926D-091CCFA8ABF7}">
      <dgm:prSet phldrT="[Text]"/>
      <dgm:spPr/>
      <dgm:t>
        <a:bodyPr/>
        <a:lstStyle/>
        <a:p>
          <a:endParaRPr lang="de-DE" dirty="0"/>
        </a:p>
      </dgm:t>
    </dgm:pt>
    <dgm:pt modelId="{E1E3CBAA-DB3D-43FD-8FD7-D6AFFD619299}" type="parTrans" cxnId="{21ECC234-C8C5-430F-BFC2-D0AE41401F2B}">
      <dgm:prSet/>
      <dgm:spPr/>
      <dgm:t>
        <a:bodyPr/>
        <a:lstStyle/>
        <a:p>
          <a:endParaRPr lang="de-DE"/>
        </a:p>
      </dgm:t>
    </dgm:pt>
    <dgm:pt modelId="{D70CFC78-26A3-49EB-951F-205E695B8907}" type="sibTrans" cxnId="{21ECC234-C8C5-430F-BFC2-D0AE41401F2B}">
      <dgm:prSet/>
      <dgm:spPr/>
      <dgm:t>
        <a:bodyPr/>
        <a:lstStyle/>
        <a:p>
          <a:endParaRPr lang="de-DE"/>
        </a:p>
      </dgm:t>
    </dgm:pt>
    <dgm:pt modelId="{FE8073C4-3917-43EE-8398-97FB2B4C75E8}">
      <dgm:prSet phldrT="[Text]"/>
      <dgm:spPr/>
      <dgm:t>
        <a:bodyPr/>
        <a:lstStyle/>
        <a:p>
          <a:endParaRPr lang="de-DE" dirty="0"/>
        </a:p>
      </dgm:t>
    </dgm:pt>
    <dgm:pt modelId="{D53927BE-B4CF-44F6-B6B0-F1BBDD7555A5}" type="parTrans" cxnId="{8616AC4E-E757-4673-AE67-91DA650209DF}">
      <dgm:prSet/>
      <dgm:spPr/>
      <dgm:t>
        <a:bodyPr/>
        <a:lstStyle/>
        <a:p>
          <a:endParaRPr lang="de-DE"/>
        </a:p>
      </dgm:t>
    </dgm:pt>
    <dgm:pt modelId="{F5943D32-C4C3-4DD5-B1BD-B9D16DCF765E}" type="sibTrans" cxnId="{8616AC4E-E757-4673-AE67-91DA650209DF}">
      <dgm:prSet/>
      <dgm:spPr/>
      <dgm:t>
        <a:bodyPr/>
        <a:lstStyle/>
        <a:p>
          <a:endParaRPr lang="de-DE"/>
        </a:p>
      </dgm:t>
    </dgm:pt>
    <dgm:pt modelId="{6BA157D2-42A4-4519-9D91-E6CE375CC04C}">
      <dgm:prSet phldrT="[Text]"/>
      <dgm:spPr/>
      <dgm:t>
        <a:bodyPr/>
        <a:lstStyle/>
        <a:p>
          <a:endParaRPr lang="de-DE" dirty="0"/>
        </a:p>
      </dgm:t>
    </dgm:pt>
    <dgm:pt modelId="{A22B8A45-9AF2-4464-A220-4065CEA7E759}" type="parTrans" cxnId="{2E43DC21-9EED-4BA2-8F0D-7A97105A8890}">
      <dgm:prSet/>
      <dgm:spPr/>
      <dgm:t>
        <a:bodyPr/>
        <a:lstStyle/>
        <a:p>
          <a:endParaRPr lang="de-DE"/>
        </a:p>
      </dgm:t>
    </dgm:pt>
    <dgm:pt modelId="{11510E13-32B7-4606-85E6-6A2E9BCA2284}" type="sibTrans" cxnId="{2E43DC21-9EED-4BA2-8F0D-7A97105A8890}">
      <dgm:prSet/>
      <dgm:spPr/>
      <dgm:t>
        <a:bodyPr/>
        <a:lstStyle/>
        <a:p>
          <a:endParaRPr lang="de-DE"/>
        </a:p>
      </dgm:t>
    </dgm:pt>
    <dgm:pt modelId="{BD30CC8F-EE7B-4CBD-BE4D-ED6079AF1145}" type="pres">
      <dgm:prSet presAssocID="{9B1D60E5-4299-444B-B637-94C103F78110}" presName="Name0" presStyleCnt="0">
        <dgm:presLayoutVars>
          <dgm:dir/>
        </dgm:presLayoutVars>
      </dgm:prSet>
      <dgm:spPr/>
      <dgm:t>
        <a:bodyPr/>
        <a:lstStyle/>
        <a:p>
          <a:endParaRPr lang="de-DE"/>
        </a:p>
      </dgm:t>
    </dgm:pt>
    <dgm:pt modelId="{A41A82B7-71B0-4CAE-B187-EF63E3C60E58}" type="pres">
      <dgm:prSet presAssocID="{4C8DADBD-1505-4A0D-AED1-B30655424723}" presName="parComposite" presStyleCnt="0"/>
      <dgm:spPr/>
    </dgm:pt>
    <dgm:pt modelId="{EAF87FFF-B6D6-4E93-AB94-2E2AC2B50D06}" type="pres">
      <dgm:prSet presAssocID="{4C8DADBD-1505-4A0D-AED1-B30655424723}" presName="parBigCircle" presStyleLbl="node0" presStyleIdx="0" presStyleCnt="4"/>
      <dgm:spPr/>
    </dgm:pt>
    <dgm:pt modelId="{975E813B-ECE7-4AB1-BCC0-EBC74D2B7CEE}" type="pres">
      <dgm:prSet presAssocID="{4C8DADBD-1505-4A0D-AED1-B30655424723}" presName="parTx" presStyleLbl="revTx" presStyleIdx="0" presStyleCnt="16"/>
      <dgm:spPr/>
      <dgm:t>
        <a:bodyPr/>
        <a:lstStyle/>
        <a:p>
          <a:endParaRPr lang="de-DE"/>
        </a:p>
      </dgm:t>
    </dgm:pt>
    <dgm:pt modelId="{C448BB3D-BDC2-4D62-A0AF-E131D79BF5D8}" type="pres">
      <dgm:prSet presAssocID="{4C8DADBD-1505-4A0D-AED1-B30655424723}" presName="bSpace" presStyleCnt="0"/>
      <dgm:spPr/>
    </dgm:pt>
    <dgm:pt modelId="{4EEBD408-95FB-4813-97A6-F5399D29A909}" type="pres">
      <dgm:prSet presAssocID="{4C8DADBD-1505-4A0D-AED1-B30655424723}" presName="parBackupNorm" presStyleCnt="0"/>
      <dgm:spPr/>
    </dgm:pt>
    <dgm:pt modelId="{8EB19E71-933E-4A7E-BF9C-BEDEEC8BBA8C}" type="pres">
      <dgm:prSet presAssocID="{37A79313-5C9D-4281-8E22-72F373F4710B}" presName="parSpace" presStyleCnt="0"/>
      <dgm:spPr/>
    </dgm:pt>
    <dgm:pt modelId="{D2DA5AC4-15D7-48F8-BCC0-11200099DC35}" type="pres">
      <dgm:prSet presAssocID="{6BA157D2-42A4-4519-9D91-E6CE375CC04C}" presName="desBackupLeftNorm" presStyleCnt="0"/>
      <dgm:spPr/>
    </dgm:pt>
    <dgm:pt modelId="{5768A9DB-1968-4A36-8E3A-3C401AD2B90E}" type="pres">
      <dgm:prSet presAssocID="{6BA157D2-42A4-4519-9D91-E6CE375CC04C}" presName="desComposite" presStyleCnt="0"/>
      <dgm:spPr/>
    </dgm:pt>
    <dgm:pt modelId="{FCB7A681-C4AE-4CB3-B7C1-2E37D6C94AC7}" type="pres">
      <dgm:prSet presAssocID="{6BA157D2-42A4-4519-9D91-E6CE375CC04C}" presName="desCircle" presStyleLbl="node1" presStyleIdx="0" presStyleCnt="6"/>
      <dgm:spPr/>
    </dgm:pt>
    <dgm:pt modelId="{50A9F5A0-76F9-4307-8EF8-67871451ECF9}" type="pres">
      <dgm:prSet presAssocID="{6BA157D2-42A4-4519-9D91-E6CE375CC04C}" presName="chTx" presStyleLbl="revTx" presStyleIdx="1" presStyleCnt="16"/>
      <dgm:spPr/>
      <dgm:t>
        <a:bodyPr/>
        <a:lstStyle/>
        <a:p>
          <a:endParaRPr lang="de-DE"/>
        </a:p>
      </dgm:t>
    </dgm:pt>
    <dgm:pt modelId="{0E7F3846-E6A4-4ED6-8241-68DE00E7ABB5}" type="pres">
      <dgm:prSet presAssocID="{6BA157D2-42A4-4519-9D91-E6CE375CC04C}" presName="desTx" presStyleLbl="revTx" presStyleIdx="2" presStyleCnt="16">
        <dgm:presLayoutVars>
          <dgm:bulletEnabled val="1"/>
        </dgm:presLayoutVars>
      </dgm:prSet>
      <dgm:spPr/>
    </dgm:pt>
    <dgm:pt modelId="{55E9ACE9-BF99-4324-AA74-9E0A033BEEAA}" type="pres">
      <dgm:prSet presAssocID="{6BA157D2-42A4-4519-9D91-E6CE375CC04C}" presName="desBackupRightNorm" presStyleCnt="0"/>
      <dgm:spPr/>
    </dgm:pt>
    <dgm:pt modelId="{DF740973-9B4F-4BD3-A1CE-5724F5ED46FD}" type="pres">
      <dgm:prSet presAssocID="{11510E13-32B7-4606-85E6-6A2E9BCA2284}" presName="desSpace" presStyleCnt="0"/>
      <dgm:spPr/>
    </dgm:pt>
    <dgm:pt modelId="{E784502F-60E5-48D1-8360-D96B93F27962}" type="pres">
      <dgm:prSet presAssocID="{C995EBB1-9462-4E64-AC8A-AA370370D921}" presName="desBackupLeftNorm" presStyleCnt="0"/>
      <dgm:spPr/>
    </dgm:pt>
    <dgm:pt modelId="{B66CC769-2FC3-4B72-AE28-840EC56A3764}" type="pres">
      <dgm:prSet presAssocID="{C995EBB1-9462-4E64-AC8A-AA370370D921}" presName="desComposite" presStyleCnt="0"/>
      <dgm:spPr/>
    </dgm:pt>
    <dgm:pt modelId="{F46EF707-C7C0-4F1D-910E-DA10B9EEC97B}" type="pres">
      <dgm:prSet presAssocID="{C995EBB1-9462-4E64-AC8A-AA370370D921}" presName="desCircle" presStyleLbl="node1" presStyleIdx="1" presStyleCnt="6"/>
      <dgm:spPr/>
    </dgm:pt>
    <dgm:pt modelId="{F55260EC-FF31-4B71-AFA6-D4A32786A7EF}" type="pres">
      <dgm:prSet presAssocID="{C995EBB1-9462-4E64-AC8A-AA370370D921}" presName="chTx" presStyleLbl="revTx" presStyleIdx="3" presStyleCnt="16"/>
      <dgm:spPr/>
      <dgm:t>
        <a:bodyPr/>
        <a:lstStyle/>
        <a:p>
          <a:endParaRPr lang="de-DE"/>
        </a:p>
      </dgm:t>
    </dgm:pt>
    <dgm:pt modelId="{E7619BBD-3F1A-4C22-8DA3-22FD5EE256C0}" type="pres">
      <dgm:prSet presAssocID="{C995EBB1-9462-4E64-AC8A-AA370370D921}" presName="desTx" presStyleLbl="revTx" presStyleIdx="4" presStyleCnt="16">
        <dgm:presLayoutVars>
          <dgm:bulletEnabled val="1"/>
        </dgm:presLayoutVars>
      </dgm:prSet>
      <dgm:spPr/>
    </dgm:pt>
    <dgm:pt modelId="{20EFA51F-58BA-44DB-B55F-33392473BE81}" type="pres">
      <dgm:prSet presAssocID="{C995EBB1-9462-4E64-AC8A-AA370370D921}" presName="desBackupRightNorm" presStyleCnt="0"/>
      <dgm:spPr/>
    </dgm:pt>
    <dgm:pt modelId="{205A155D-5164-46E0-BE41-67F21AD637FB}" type="pres">
      <dgm:prSet presAssocID="{D0541E26-4BB6-4D51-BBAC-A36A41299625}" presName="desSpace" presStyleCnt="0"/>
      <dgm:spPr/>
    </dgm:pt>
    <dgm:pt modelId="{3B7E3F5E-1628-449B-AE24-731990C16C41}" type="pres">
      <dgm:prSet presAssocID="{AEEBF811-C697-4743-B451-06F21E902D2F}" presName="parComposite" presStyleCnt="0"/>
      <dgm:spPr/>
    </dgm:pt>
    <dgm:pt modelId="{6AB26D49-79CC-4DED-9144-194D1C351EDE}" type="pres">
      <dgm:prSet presAssocID="{AEEBF811-C697-4743-B451-06F21E902D2F}" presName="parBigCircle" presStyleLbl="node0" presStyleIdx="1" presStyleCnt="4"/>
      <dgm:spPr/>
    </dgm:pt>
    <dgm:pt modelId="{7BDB3FEB-025B-4428-B1D8-6A823E374949}" type="pres">
      <dgm:prSet presAssocID="{AEEBF811-C697-4743-B451-06F21E902D2F}" presName="parTx" presStyleLbl="revTx" presStyleIdx="5" presStyleCnt="16"/>
      <dgm:spPr/>
      <dgm:t>
        <a:bodyPr/>
        <a:lstStyle/>
        <a:p>
          <a:endParaRPr lang="de-DE"/>
        </a:p>
      </dgm:t>
    </dgm:pt>
    <dgm:pt modelId="{744F65C0-7EA0-49FC-80F7-E9101B134F8F}" type="pres">
      <dgm:prSet presAssocID="{AEEBF811-C697-4743-B451-06F21E902D2F}" presName="bSpace" presStyleCnt="0"/>
      <dgm:spPr/>
    </dgm:pt>
    <dgm:pt modelId="{2619F45C-EAA8-4F53-86DA-7B497CB0CD8A}" type="pres">
      <dgm:prSet presAssocID="{AEEBF811-C697-4743-B451-06F21E902D2F}" presName="parBackupNorm" presStyleCnt="0"/>
      <dgm:spPr/>
    </dgm:pt>
    <dgm:pt modelId="{4A594DDB-ACA5-48D6-BA37-458601967BF5}" type="pres">
      <dgm:prSet presAssocID="{F364CA9E-897A-4EF3-AC57-A90D84FA0711}" presName="parSpace" presStyleCnt="0"/>
      <dgm:spPr/>
    </dgm:pt>
    <dgm:pt modelId="{5A72C6D5-6ECD-4BEB-88F8-B9768642B3A4}" type="pres">
      <dgm:prSet presAssocID="{FD422AD9-1464-4465-94F6-1FEB94F2C2B3}" presName="desBackupLeftNorm" presStyleCnt="0"/>
      <dgm:spPr/>
    </dgm:pt>
    <dgm:pt modelId="{AA27519B-4794-4677-96EF-DEA1CBB1A5EE}" type="pres">
      <dgm:prSet presAssocID="{FD422AD9-1464-4465-94F6-1FEB94F2C2B3}" presName="desComposite" presStyleCnt="0"/>
      <dgm:spPr/>
    </dgm:pt>
    <dgm:pt modelId="{5C990EF9-41D9-4516-B2C2-D5219F14CE18}" type="pres">
      <dgm:prSet presAssocID="{FD422AD9-1464-4465-94F6-1FEB94F2C2B3}" presName="desCircle" presStyleLbl="node1" presStyleIdx="2" presStyleCnt="6"/>
      <dgm:spPr/>
    </dgm:pt>
    <dgm:pt modelId="{93EA7B54-5EA9-40D5-8B42-C8211D0B93D4}" type="pres">
      <dgm:prSet presAssocID="{FD422AD9-1464-4465-94F6-1FEB94F2C2B3}" presName="chTx" presStyleLbl="revTx" presStyleIdx="6" presStyleCnt="16"/>
      <dgm:spPr/>
      <dgm:t>
        <a:bodyPr/>
        <a:lstStyle/>
        <a:p>
          <a:endParaRPr lang="de-DE"/>
        </a:p>
      </dgm:t>
    </dgm:pt>
    <dgm:pt modelId="{9A177EEB-4EDD-4231-B383-026BA912952C}" type="pres">
      <dgm:prSet presAssocID="{FD422AD9-1464-4465-94F6-1FEB94F2C2B3}" presName="desTx" presStyleLbl="revTx" presStyleIdx="7" presStyleCnt="16">
        <dgm:presLayoutVars>
          <dgm:bulletEnabled val="1"/>
        </dgm:presLayoutVars>
      </dgm:prSet>
      <dgm:spPr/>
    </dgm:pt>
    <dgm:pt modelId="{E6D8BE4F-A514-43B4-A057-82906DFCB81E}" type="pres">
      <dgm:prSet presAssocID="{FD422AD9-1464-4465-94F6-1FEB94F2C2B3}" presName="desBackupRightNorm" presStyleCnt="0"/>
      <dgm:spPr/>
    </dgm:pt>
    <dgm:pt modelId="{9EFAB3CD-9D50-418A-B1FE-BC13F5F77C28}" type="pres">
      <dgm:prSet presAssocID="{A6737181-E50C-49B8-878F-465174C6AC0C}" presName="desSpace" presStyleCnt="0"/>
      <dgm:spPr/>
    </dgm:pt>
    <dgm:pt modelId="{88F73EC9-407F-4680-8E5B-F06D6B0B95D7}" type="pres">
      <dgm:prSet presAssocID="{088CFF83-3BD0-4C58-839B-9F6A4B3FB8C2}" presName="desBackupLeftNorm" presStyleCnt="0"/>
      <dgm:spPr/>
    </dgm:pt>
    <dgm:pt modelId="{0B61FC74-049F-4715-81D1-03077ECBB99B}" type="pres">
      <dgm:prSet presAssocID="{088CFF83-3BD0-4C58-839B-9F6A4B3FB8C2}" presName="desComposite" presStyleCnt="0"/>
      <dgm:spPr/>
    </dgm:pt>
    <dgm:pt modelId="{B7045AAC-F6FB-4C9F-8099-8346040A9A0B}" type="pres">
      <dgm:prSet presAssocID="{088CFF83-3BD0-4C58-839B-9F6A4B3FB8C2}" presName="desCircle" presStyleLbl="node1" presStyleIdx="3" presStyleCnt="6"/>
      <dgm:spPr/>
    </dgm:pt>
    <dgm:pt modelId="{851629EC-F597-4399-A3A0-DFB4A12387A9}" type="pres">
      <dgm:prSet presAssocID="{088CFF83-3BD0-4C58-839B-9F6A4B3FB8C2}" presName="chTx" presStyleLbl="revTx" presStyleIdx="8" presStyleCnt="16" custScaleX="108627"/>
      <dgm:spPr/>
      <dgm:t>
        <a:bodyPr/>
        <a:lstStyle/>
        <a:p>
          <a:endParaRPr lang="de-DE"/>
        </a:p>
      </dgm:t>
    </dgm:pt>
    <dgm:pt modelId="{898945F7-CA3F-46EE-8D49-EC7A92335478}" type="pres">
      <dgm:prSet presAssocID="{088CFF83-3BD0-4C58-839B-9F6A4B3FB8C2}" presName="desTx" presStyleLbl="revTx" presStyleIdx="9" presStyleCnt="16">
        <dgm:presLayoutVars>
          <dgm:bulletEnabled val="1"/>
        </dgm:presLayoutVars>
      </dgm:prSet>
      <dgm:spPr/>
    </dgm:pt>
    <dgm:pt modelId="{01A7B921-3C74-41CB-AB0E-73EDEE9B93F3}" type="pres">
      <dgm:prSet presAssocID="{088CFF83-3BD0-4C58-839B-9F6A4B3FB8C2}" presName="desBackupRightNorm" presStyleCnt="0"/>
      <dgm:spPr/>
    </dgm:pt>
    <dgm:pt modelId="{BB13057F-3731-490D-BDA2-9289C39AD67C}" type="pres">
      <dgm:prSet presAssocID="{1B49A4FF-A0E4-44EE-A0E3-615EE410C98B}" presName="desSpace" presStyleCnt="0"/>
      <dgm:spPr/>
    </dgm:pt>
    <dgm:pt modelId="{8D88CCFF-96BA-4BB5-9BBE-1333A3F5CBED}" type="pres">
      <dgm:prSet presAssocID="{F269796E-A0F1-4C8C-9510-96C7864342BF}" presName="parComposite" presStyleCnt="0"/>
      <dgm:spPr/>
    </dgm:pt>
    <dgm:pt modelId="{F758DFCB-A56A-4D1A-85CD-6565A34E5B6F}" type="pres">
      <dgm:prSet presAssocID="{F269796E-A0F1-4C8C-9510-96C7864342BF}" presName="parBigCircle" presStyleLbl="node0" presStyleIdx="2" presStyleCnt="4"/>
      <dgm:spPr/>
    </dgm:pt>
    <dgm:pt modelId="{DB18A1C9-4487-4A35-8572-B40F243A5E8A}" type="pres">
      <dgm:prSet presAssocID="{F269796E-A0F1-4C8C-9510-96C7864342BF}" presName="parTx" presStyleLbl="revTx" presStyleIdx="10" presStyleCnt="16"/>
      <dgm:spPr/>
      <dgm:t>
        <a:bodyPr/>
        <a:lstStyle/>
        <a:p>
          <a:endParaRPr lang="de-DE"/>
        </a:p>
      </dgm:t>
    </dgm:pt>
    <dgm:pt modelId="{D200A210-2A29-45F3-912E-42A641F1926B}" type="pres">
      <dgm:prSet presAssocID="{F269796E-A0F1-4C8C-9510-96C7864342BF}" presName="bSpace" presStyleCnt="0"/>
      <dgm:spPr/>
    </dgm:pt>
    <dgm:pt modelId="{753BC868-274A-4EF1-A7EA-A2A0D2EFE531}" type="pres">
      <dgm:prSet presAssocID="{F269796E-A0F1-4C8C-9510-96C7864342BF}" presName="parBackupNorm" presStyleCnt="0"/>
      <dgm:spPr/>
    </dgm:pt>
    <dgm:pt modelId="{E7ACADBF-B40C-40FD-AB39-412C3BB9F3F6}" type="pres">
      <dgm:prSet presAssocID="{A0E89B9E-9B95-4C34-B87A-F6F7E7E150A9}" presName="parSpace" presStyleCnt="0"/>
      <dgm:spPr/>
    </dgm:pt>
    <dgm:pt modelId="{47BF470E-7DFA-4648-BC8D-3AF5D72F5F51}" type="pres">
      <dgm:prSet presAssocID="{ABA6D6ED-5D3A-456C-926D-091CCFA8ABF7}" presName="desBackupLeftNorm" presStyleCnt="0"/>
      <dgm:spPr/>
    </dgm:pt>
    <dgm:pt modelId="{56879203-8CCC-44DD-A9A3-37A6A1D03F5A}" type="pres">
      <dgm:prSet presAssocID="{ABA6D6ED-5D3A-456C-926D-091CCFA8ABF7}" presName="desComposite" presStyleCnt="0"/>
      <dgm:spPr/>
    </dgm:pt>
    <dgm:pt modelId="{89D1720E-B099-4770-9D21-EF60328E0273}" type="pres">
      <dgm:prSet presAssocID="{ABA6D6ED-5D3A-456C-926D-091CCFA8ABF7}" presName="desCircle" presStyleLbl="node1" presStyleIdx="4" presStyleCnt="6"/>
      <dgm:spPr/>
    </dgm:pt>
    <dgm:pt modelId="{9371F974-0739-4B26-B8F0-32656A480EBA}" type="pres">
      <dgm:prSet presAssocID="{ABA6D6ED-5D3A-456C-926D-091CCFA8ABF7}" presName="chTx" presStyleLbl="revTx" presStyleIdx="11" presStyleCnt="16"/>
      <dgm:spPr/>
      <dgm:t>
        <a:bodyPr/>
        <a:lstStyle/>
        <a:p>
          <a:endParaRPr lang="de-DE"/>
        </a:p>
      </dgm:t>
    </dgm:pt>
    <dgm:pt modelId="{E24BE781-9600-4A55-B8E2-16DDC28AF6AF}" type="pres">
      <dgm:prSet presAssocID="{ABA6D6ED-5D3A-456C-926D-091CCFA8ABF7}" presName="desTx" presStyleLbl="revTx" presStyleIdx="12" presStyleCnt="16">
        <dgm:presLayoutVars>
          <dgm:bulletEnabled val="1"/>
        </dgm:presLayoutVars>
      </dgm:prSet>
      <dgm:spPr/>
    </dgm:pt>
    <dgm:pt modelId="{836028E0-9CE0-46E8-82D4-5828B2211A80}" type="pres">
      <dgm:prSet presAssocID="{ABA6D6ED-5D3A-456C-926D-091CCFA8ABF7}" presName="desBackupRightNorm" presStyleCnt="0"/>
      <dgm:spPr/>
    </dgm:pt>
    <dgm:pt modelId="{0E17B413-0C4E-4AE6-9CEF-EFE05DC3B5E8}" type="pres">
      <dgm:prSet presAssocID="{D70CFC78-26A3-49EB-951F-205E695B8907}" presName="desSpace" presStyleCnt="0"/>
      <dgm:spPr/>
    </dgm:pt>
    <dgm:pt modelId="{BA382037-39C8-49D7-AC0D-745DA451A752}" type="pres">
      <dgm:prSet presAssocID="{FE8073C4-3917-43EE-8398-97FB2B4C75E8}" presName="desBackupLeftNorm" presStyleCnt="0"/>
      <dgm:spPr/>
    </dgm:pt>
    <dgm:pt modelId="{998E7A36-8FF0-469F-8ED5-7D948EEE6665}" type="pres">
      <dgm:prSet presAssocID="{FE8073C4-3917-43EE-8398-97FB2B4C75E8}" presName="desComposite" presStyleCnt="0"/>
      <dgm:spPr/>
    </dgm:pt>
    <dgm:pt modelId="{5FEEA8CB-371B-4818-AFCB-7E88EFA86CE1}" type="pres">
      <dgm:prSet presAssocID="{FE8073C4-3917-43EE-8398-97FB2B4C75E8}" presName="desCircle" presStyleLbl="node1" presStyleIdx="5" presStyleCnt="6"/>
      <dgm:spPr/>
    </dgm:pt>
    <dgm:pt modelId="{29883020-2CFC-4B87-AE3B-45597CD12694}" type="pres">
      <dgm:prSet presAssocID="{FE8073C4-3917-43EE-8398-97FB2B4C75E8}" presName="chTx" presStyleLbl="revTx" presStyleIdx="13" presStyleCnt="16"/>
      <dgm:spPr/>
      <dgm:t>
        <a:bodyPr/>
        <a:lstStyle/>
        <a:p>
          <a:endParaRPr lang="de-DE"/>
        </a:p>
      </dgm:t>
    </dgm:pt>
    <dgm:pt modelId="{A8BD4F4B-5034-4F46-831B-6F89B950CDF0}" type="pres">
      <dgm:prSet presAssocID="{FE8073C4-3917-43EE-8398-97FB2B4C75E8}" presName="desTx" presStyleLbl="revTx" presStyleIdx="14" presStyleCnt="16">
        <dgm:presLayoutVars>
          <dgm:bulletEnabled val="1"/>
        </dgm:presLayoutVars>
      </dgm:prSet>
      <dgm:spPr/>
    </dgm:pt>
    <dgm:pt modelId="{74614E0E-24D9-4650-AD4E-31B3D838E344}" type="pres">
      <dgm:prSet presAssocID="{FE8073C4-3917-43EE-8398-97FB2B4C75E8}" presName="desBackupRightNorm" presStyleCnt="0"/>
      <dgm:spPr/>
    </dgm:pt>
    <dgm:pt modelId="{7C92F801-3444-4068-A6B6-2D0C707B2F50}" type="pres">
      <dgm:prSet presAssocID="{F5943D32-C4C3-4DD5-B1BD-B9D16DCF765E}" presName="desSpace" presStyleCnt="0"/>
      <dgm:spPr/>
    </dgm:pt>
    <dgm:pt modelId="{7B76E351-93B1-41A0-99AC-77E84D2BC3C9}" type="pres">
      <dgm:prSet presAssocID="{85FB246D-5E32-4B80-BDDD-AFD19318E40A}" presName="parComposite" presStyleCnt="0"/>
      <dgm:spPr/>
    </dgm:pt>
    <dgm:pt modelId="{3F701DA7-98FF-41A2-A092-533D6D7F888D}" type="pres">
      <dgm:prSet presAssocID="{85FB246D-5E32-4B80-BDDD-AFD19318E40A}" presName="parBigCircle" presStyleLbl="node0" presStyleIdx="3" presStyleCnt="4"/>
      <dgm:spPr/>
    </dgm:pt>
    <dgm:pt modelId="{2965656E-8980-4822-AD07-EC3ED6A5C8E3}" type="pres">
      <dgm:prSet presAssocID="{85FB246D-5E32-4B80-BDDD-AFD19318E40A}" presName="parTx" presStyleLbl="revTx" presStyleIdx="15" presStyleCnt="16"/>
      <dgm:spPr/>
      <dgm:t>
        <a:bodyPr/>
        <a:lstStyle/>
        <a:p>
          <a:endParaRPr lang="de-DE"/>
        </a:p>
      </dgm:t>
    </dgm:pt>
    <dgm:pt modelId="{87C66078-DE0A-44F5-A52A-D58C6114B18C}" type="pres">
      <dgm:prSet presAssocID="{85FB246D-5E32-4B80-BDDD-AFD19318E40A}" presName="bSpace" presStyleCnt="0"/>
      <dgm:spPr/>
    </dgm:pt>
    <dgm:pt modelId="{75FD7E40-AA86-41BE-B25D-2BCA88D65E67}" type="pres">
      <dgm:prSet presAssocID="{85FB246D-5E32-4B80-BDDD-AFD19318E40A}" presName="parBackupNorm" presStyleCnt="0"/>
      <dgm:spPr/>
    </dgm:pt>
    <dgm:pt modelId="{9F35C81B-0C49-4634-AD4B-C319B7AD0230}" type="pres">
      <dgm:prSet presAssocID="{0F82407A-2016-45A9-914F-C9A1FF5024B7}" presName="parSpace" presStyleCnt="0"/>
      <dgm:spPr/>
    </dgm:pt>
  </dgm:ptLst>
  <dgm:cxnLst>
    <dgm:cxn modelId="{33EE6C68-2984-4A99-946F-1BA85745D329}" type="presOf" srcId="{6BA157D2-42A4-4519-9D91-E6CE375CC04C}" destId="{50A9F5A0-76F9-4307-8EF8-67871451ECF9}" srcOrd="0" destOrd="0" presId="urn:microsoft.com/office/officeart/2008/layout/CircleAccentTimeline"/>
    <dgm:cxn modelId="{8616AC4E-E757-4673-AE67-91DA650209DF}" srcId="{F269796E-A0F1-4C8C-9510-96C7864342BF}" destId="{FE8073C4-3917-43EE-8398-97FB2B4C75E8}" srcOrd="1" destOrd="0" parTransId="{D53927BE-B4CF-44F6-B6B0-F1BBDD7555A5}" sibTransId="{F5943D32-C4C3-4DD5-B1BD-B9D16DCF765E}"/>
    <dgm:cxn modelId="{387819CE-C9FA-4FAA-A1FA-5FB4774480FC}" type="presOf" srcId="{FD422AD9-1464-4465-94F6-1FEB94F2C2B3}" destId="{93EA7B54-5EA9-40D5-8B42-C8211D0B93D4}" srcOrd="0" destOrd="0" presId="urn:microsoft.com/office/officeart/2008/layout/CircleAccentTimeline"/>
    <dgm:cxn modelId="{16E28859-3434-4B32-89A6-4BFC2D6AB6B4}" type="presOf" srcId="{FE8073C4-3917-43EE-8398-97FB2B4C75E8}" destId="{29883020-2CFC-4B87-AE3B-45597CD12694}" srcOrd="0" destOrd="0" presId="urn:microsoft.com/office/officeart/2008/layout/CircleAccentTimeline"/>
    <dgm:cxn modelId="{779779F7-AC01-42DE-AAEE-47CADD0DDA4C}" srcId="{AEEBF811-C697-4743-B451-06F21E902D2F}" destId="{FD422AD9-1464-4465-94F6-1FEB94F2C2B3}" srcOrd="0" destOrd="0" parTransId="{C5598E74-56FD-4496-A5C4-CD2D720F56D0}" sibTransId="{A6737181-E50C-49B8-878F-465174C6AC0C}"/>
    <dgm:cxn modelId="{46E50575-8B3E-497B-9981-EDF04DEEC15E}" type="presOf" srcId="{C995EBB1-9462-4E64-AC8A-AA370370D921}" destId="{F55260EC-FF31-4B71-AFA6-D4A32786A7EF}" srcOrd="0" destOrd="0" presId="urn:microsoft.com/office/officeart/2008/layout/CircleAccentTimeline"/>
    <dgm:cxn modelId="{2E43DC21-9EED-4BA2-8F0D-7A97105A8890}" srcId="{4C8DADBD-1505-4A0D-AED1-B30655424723}" destId="{6BA157D2-42A4-4519-9D91-E6CE375CC04C}" srcOrd="0" destOrd="0" parTransId="{A22B8A45-9AF2-4464-A220-4065CEA7E759}" sibTransId="{11510E13-32B7-4606-85E6-6A2E9BCA2284}"/>
    <dgm:cxn modelId="{C10AA65A-AF2A-4021-9136-914B7E7295E6}" type="presOf" srcId="{ABA6D6ED-5D3A-456C-926D-091CCFA8ABF7}" destId="{9371F974-0739-4B26-B8F0-32656A480EBA}" srcOrd="0" destOrd="0" presId="urn:microsoft.com/office/officeart/2008/layout/CircleAccentTimeline"/>
    <dgm:cxn modelId="{FB109771-7EA0-4465-B1C8-F9418805140B}" type="presOf" srcId="{85FB246D-5E32-4B80-BDDD-AFD19318E40A}" destId="{2965656E-8980-4822-AD07-EC3ED6A5C8E3}" srcOrd="0" destOrd="0" presId="urn:microsoft.com/office/officeart/2008/layout/CircleAccentTimeline"/>
    <dgm:cxn modelId="{E16A4B62-62A5-49CB-A8F4-BF5E99550D2A}" type="presOf" srcId="{088CFF83-3BD0-4C58-839B-9F6A4B3FB8C2}" destId="{851629EC-F597-4399-A3A0-DFB4A12387A9}" srcOrd="0" destOrd="0" presId="urn:microsoft.com/office/officeart/2008/layout/CircleAccentTimeline"/>
    <dgm:cxn modelId="{4BBEE594-872C-4667-B1DF-6C8BCF9340A0}" type="presOf" srcId="{F269796E-A0F1-4C8C-9510-96C7864342BF}" destId="{DB18A1C9-4487-4A35-8572-B40F243A5E8A}" srcOrd="0" destOrd="0" presId="urn:microsoft.com/office/officeart/2008/layout/CircleAccentTimeline"/>
    <dgm:cxn modelId="{DEB3254D-914C-4513-855B-33BE3EF1DE6D}" type="presOf" srcId="{AEEBF811-C697-4743-B451-06F21E902D2F}" destId="{7BDB3FEB-025B-4428-B1D8-6A823E374949}" srcOrd="0" destOrd="0" presId="urn:microsoft.com/office/officeart/2008/layout/CircleAccentTimeline"/>
    <dgm:cxn modelId="{30CD603E-7E6E-4254-AAD3-7D64E4990B1C}" type="presOf" srcId="{9B1D60E5-4299-444B-B637-94C103F78110}" destId="{BD30CC8F-EE7B-4CBD-BE4D-ED6079AF1145}" srcOrd="0" destOrd="0" presId="urn:microsoft.com/office/officeart/2008/layout/CircleAccentTimeline"/>
    <dgm:cxn modelId="{F9CBADB6-6050-4553-82BB-2D0AE464E356}" srcId="{9B1D60E5-4299-444B-B637-94C103F78110}" destId="{F269796E-A0F1-4C8C-9510-96C7864342BF}" srcOrd="2" destOrd="0" parTransId="{18E401C2-24CB-4D8F-8B59-6B92576AA617}" sibTransId="{A0E89B9E-9B95-4C34-B87A-F6F7E7E150A9}"/>
    <dgm:cxn modelId="{3BE54217-F2BF-4AE3-9848-0A5E1824EA21}" srcId="{9B1D60E5-4299-444B-B637-94C103F78110}" destId="{4C8DADBD-1505-4A0D-AED1-B30655424723}" srcOrd="0" destOrd="0" parTransId="{22790632-35E4-431B-A05C-51C4A3DDCD5F}" sibTransId="{37A79313-5C9D-4281-8E22-72F373F4710B}"/>
    <dgm:cxn modelId="{5944035D-23A2-43C4-8973-6C4CD2CD8935}" srcId="{4C8DADBD-1505-4A0D-AED1-B30655424723}" destId="{C995EBB1-9462-4E64-AC8A-AA370370D921}" srcOrd="1" destOrd="0" parTransId="{36C739C9-8C9B-4C9A-82E0-E65BB8ED7D6E}" sibTransId="{D0541E26-4BB6-4D51-BBAC-A36A41299625}"/>
    <dgm:cxn modelId="{001B8BDC-2C3D-420A-9C2F-80DB5961AB42}" srcId="{AEEBF811-C697-4743-B451-06F21E902D2F}" destId="{088CFF83-3BD0-4C58-839B-9F6A4B3FB8C2}" srcOrd="1" destOrd="0" parTransId="{AFCD9CC7-EF98-41D5-B83D-D38037A30202}" sibTransId="{1B49A4FF-A0E4-44EE-A0E3-615EE410C98B}"/>
    <dgm:cxn modelId="{66D3ED24-8011-402E-99A8-8DD8C5CE8A95}" srcId="{9B1D60E5-4299-444B-B637-94C103F78110}" destId="{AEEBF811-C697-4743-B451-06F21E902D2F}" srcOrd="1" destOrd="0" parTransId="{A395F60C-B747-413A-A6BB-DDB3FFA3148E}" sibTransId="{F364CA9E-897A-4EF3-AC57-A90D84FA0711}"/>
    <dgm:cxn modelId="{21ECC234-C8C5-430F-BFC2-D0AE41401F2B}" srcId="{F269796E-A0F1-4C8C-9510-96C7864342BF}" destId="{ABA6D6ED-5D3A-456C-926D-091CCFA8ABF7}" srcOrd="0" destOrd="0" parTransId="{E1E3CBAA-DB3D-43FD-8FD7-D6AFFD619299}" sibTransId="{D70CFC78-26A3-49EB-951F-205E695B8907}"/>
    <dgm:cxn modelId="{8E9CC746-5822-4BC4-99DA-A6B4A9706669}" srcId="{9B1D60E5-4299-444B-B637-94C103F78110}" destId="{85FB246D-5E32-4B80-BDDD-AFD19318E40A}" srcOrd="3" destOrd="0" parTransId="{BCA4252B-B2C4-4F8D-8671-499FEAD9D3B2}" sibTransId="{0F82407A-2016-45A9-914F-C9A1FF5024B7}"/>
    <dgm:cxn modelId="{D3498D95-68AF-40E7-88AE-1F47C88DED81}" type="presOf" srcId="{4C8DADBD-1505-4A0D-AED1-B30655424723}" destId="{975E813B-ECE7-4AB1-BCC0-EBC74D2B7CEE}" srcOrd="0" destOrd="0" presId="urn:microsoft.com/office/officeart/2008/layout/CircleAccentTimeline"/>
    <dgm:cxn modelId="{B8DF254B-2A53-4877-9079-AD900D4F7818}" type="presParOf" srcId="{BD30CC8F-EE7B-4CBD-BE4D-ED6079AF1145}" destId="{A41A82B7-71B0-4CAE-B187-EF63E3C60E58}" srcOrd="0" destOrd="0" presId="urn:microsoft.com/office/officeart/2008/layout/CircleAccentTimeline"/>
    <dgm:cxn modelId="{5EDF5314-221B-4ED2-A085-E67B1D76CCDA}" type="presParOf" srcId="{A41A82B7-71B0-4CAE-B187-EF63E3C60E58}" destId="{EAF87FFF-B6D6-4E93-AB94-2E2AC2B50D06}" srcOrd="0" destOrd="0" presId="urn:microsoft.com/office/officeart/2008/layout/CircleAccentTimeline"/>
    <dgm:cxn modelId="{5369807A-C4A9-4B39-8EFC-6997CBC5BCD6}" type="presParOf" srcId="{A41A82B7-71B0-4CAE-B187-EF63E3C60E58}" destId="{975E813B-ECE7-4AB1-BCC0-EBC74D2B7CEE}" srcOrd="1" destOrd="0" presId="urn:microsoft.com/office/officeart/2008/layout/CircleAccentTimeline"/>
    <dgm:cxn modelId="{78993551-08F2-4CCE-938C-D236A641CC8C}" type="presParOf" srcId="{A41A82B7-71B0-4CAE-B187-EF63E3C60E58}" destId="{C448BB3D-BDC2-4D62-A0AF-E131D79BF5D8}" srcOrd="2" destOrd="0" presId="urn:microsoft.com/office/officeart/2008/layout/CircleAccentTimeline"/>
    <dgm:cxn modelId="{BC6A64AF-0F8E-4918-BA40-70847BCC2F0E}" type="presParOf" srcId="{BD30CC8F-EE7B-4CBD-BE4D-ED6079AF1145}" destId="{4EEBD408-95FB-4813-97A6-F5399D29A909}" srcOrd="1" destOrd="0" presId="urn:microsoft.com/office/officeart/2008/layout/CircleAccentTimeline"/>
    <dgm:cxn modelId="{294CD5B1-8961-4731-8BE5-51D07A0FF8EF}" type="presParOf" srcId="{BD30CC8F-EE7B-4CBD-BE4D-ED6079AF1145}" destId="{8EB19E71-933E-4A7E-BF9C-BEDEEC8BBA8C}" srcOrd="2" destOrd="0" presId="urn:microsoft.com/office/officeart/2008/layout/CircleAccentTimeline"/>
    <dgm:cxn modelId="{72F3CFA5-AB0C-4AB3-A0B0-B516A981AF00}" type="presParOf" srcId="{BD30CC8F-EE7B-4CBD-BE4D-ED6079AF1145}" destId="{D2DA5AC4-15D7-48F8-BCC0-11200099DC35}" srcOrd="3" destOrd="0" presId="urn:microsoft.com/office/officeart/2008/layout/CircleAccentTimeline"/>
    <dgm:cxn modelId="{92336283-39AF-4B16-A85A-0394B7BED69F}" type="presParOf" srcId="{BD30CC8F-EE7B-4CBD-BE4D-ED6079AF1145}" destId="{5768A9DB-1968-4A36-8E3A-3C401AD2B90E}" srcOrd="4" destOrd="0" presId="urn:microsoft.com/office/officeart/2008/layout/CircleAccentTimeline"/>
    <dgm:cxn modelId="{8A21B4D9-98FC-4442-B4F1-66DBEB5B08A3}" type="presParOf" srcId="{5768A9DB-1968-4A36-8E3A-3C401AD2B90E}" destId="{FCB7A681-C4AE-4CB3-B7C1-2E37D6C94AC7}" srcOrd="0" destOrd="0" presId="urn:microsoft.com/office/officeart/2008/layout/CircleAccentTimeline"/>
    <dgm:cxn modelId="{AB876B31-BB09-4011-9D7E-8AC164BD230D}" type="presParOf" srcId="{5768A9DB-1968-4A36-8E3A-3C401AD2B90E}" destId="{50A9F5A0-76F9-4307-8EF8-67871451ECF9}" srcOrd="1" destOrd="0" presId="urn:microsoft.com/office/officeart/2008/layout/CircleAccentTimeline"/>
    <dgm:cxn modelId="{9D0C62A3-C201-43A4-BC9D-43B1F366D3D8}" type="presParOf" srcId="{5768A9DB-1968-4A36-8E3A-3C401AD2B90E}" destId="{0E7F3846-E6A4-4ED6-8241-68DE00E7ABB5}" srcOrd="2" destOrd="0" presId="urn:microsoft.com/office/officeart/2008/layout/CircleAccentTimeline"/>
    <dgm:cxn modelId="{13F7BCDC-75F8-48DE-99B9-6AAA47344625}" type="presParOf" srcId="{BD30CC8F-EE7B-4CBD-BE4D-ED6079AF1145}" destId="{55E9ACE9-BF99-4324-AA74-9E0A033BEEAA}" srcOrd="5" destOrd="0" presId="urn:microsoft.com/office/officeart/2008/layout/CircleAccentTimeline"/>
    <dgm:cxn modelId="{A66BCF10-496E-4B6D-9123-A967F0699A83}" type="presParOf" srcId="{BD30CC8F-EE7B-4CBD-BE4D-ED6079AF1145}" destId="{DF740973-9B4F-4BD3-A1CE-5724F5ED46FD}" srcOrd="6" destOrd="0" presId="urn:microsoft.com/office/officeart/2008/layout/CircleAccentTimeline"/>
    <dgm:cxn modelId="{2A5D0DB4-B71F-4470-ABAE-C4639829A11E}" type="presParOf" srcId="{BD30CC8F-EE7B-4CBD-BE4D-ED6079AF1145}" destId="{E784502F-60E5-48D1-8360-D96B93F27962}" srcOrd="7" destOrd="0" presId="urn:microsoft.com/office/officeart/2008/layout/CircleAccentTimeline"/>
    <dgm:cxn modelId="{15D661D0-615B-4C60-B775-40A40B5F6561}" type="presParOf" srcId="{BD30CC8F-EE7B-4CBD-BE4D-ED6079AF1145}" destId="{B66CC769-2FC3-4B72-AE28-840EC56A3764}" srcOrd="8" destOrd="0" presId="urn:microsoft.com/office/officeart/2008/layout/CircleAccentTimeline"/>
    <dgm:cxn modelId="{A4ADA6AE-DB2C-43D5-B783-CC6CF99001D2}" type="presParOf" srcId="{B66CC769-2FC3-4B72-AE28-840EC56A3764}" destId="{F46EF707-C7C0-4F1D-910E-DA10B9EEC97B}" srcOrd="0" destOrd="0" presId="urn:microsoft.com/office/officeart/2008/layout/CircleAccentTimeline"/>
    <dgm:cxn modelId="{443E8102-EE78-4B43-8839-F9C7B1505E67}" type="presParOf" srcId="{B66CC769-2FC3-4B72-AE28-840EC56A3764}" destId="{F55260EC-FF31-4B71-AFA6-D4A32786A7EF}" srcOrd="1" destOrd="0" presId="urn:microsoft.com/office/officeart/2008/layout/CircleAccentTimeline"/>
    <dgm:cxn modelId="{5F6A6FC1-0A6C-4F5D-B7BB-12338FAEC560}" type="presParOf" srcId="{B66CC769-2FC3-4B72-AE28-840EC56A3764}" destId="{E7619BBD-3F1A-4C22-8DA3-22FD5EE256C0}" srcOrd="2" destOrd="0" presId="urn:microsoft.com/office/officeart/2008/layout/CircleAccentTimeline"/>
    <dgm:cxn modelId="{0B021B75-2586-4EB7-AE0C-0D3A15628370}" type="presParOf" srcId="{BD30CC8F-EE7B-4CBD-BE4D-ED6079AF1145}" destId="{20EFA51F-58BA-44DB-B55F-33392473BE81}" srcOrd="9" destOrd="0" presId="urn:microsoft.com/office/officeart/2008/layout/CircleAccentTimeline"/>
    <dgm:cxn modelId="{EEC97E7E-1E9F-4F36-9F5F-CC129C817171}" type="presParOf" srcId="{BD30CC8F-EE7B-4CBD-BE4D-ED6079AF1145}" destId="{205A155D-5164-46E0-BE41-67F21AD637FB}" srcOrd="10" destOrd="0" presId="urn:microsoft.com/office/officeart/2008/layout/CircleAccentTimeline"/>
    <dgm:cxn modelId="{70F796B3-37BB-4109-9416-E0CBFEBF73DD}" type="presParOf" srcId="{BD30CC8F-EE7B-4CBD-BE4D-ED6079AF1145}" destId="{3B7E3F5E-1628-449B-AE24-731990C16C41}" srcOrd="11" destOrd="0" presId="urn:microsoft.com/office/officeart/2008/layout/CircleAccentTimeline"/>
    <dgm:cxn modelId="{6C283A2B-CB62-44B9-9558-4CD70ED09448}" type="presParOf" srcId="{3B7E3F5E-1628-449B-AE24-731990C16C41}" destId="{6AB26D49-79CC-4DED-9144-194D1C351EDE}" srcOrd="0" destOrd="0" presId="urn:microsoft.com/office/officeart/2008/layout/CircleAccentTimeline"/>
    <dgm:cxn modelId="{AF07BE5A-0851-4584-BFB6-AFBFE57C86B2}" type="presParOf" srcId="{3B7E3F5E-1628-449B-AE24-731990C16C41}" destId="{7BDB3FEB-025B-4428-B1D8-6A823E374949}" srcOrd="1" destOrd="0" presId="urn:microsoft.com/office/officeart/2008/layout/CircleAccentTimeline"/>
    <dgm:cxn modelId="{40D298F8-F1C8-4C87-89E0-B8EA66B92040}" type="presParOf" srcId="{3B7E3F5E-1628-449B-AE24-731990C16C41}" destId="{744F65C0-7EA0-49FC-80F7-E9101B134F8F}" srcOrd="2" destOrd="0" presId="urn:microsoft.com/office/officeart/2008/layout/CircleAccentTimeline"/>
    <dgm:cxn modelId="{18C3E7CF-6AA6-4488-BA4B-F736EE329D23}" type="presParOf" srcId="{BD30CC8F-EE7B-4CBD-BE4D-ED6079AF1145}" destId="{2619F45C-EAA8-4F53-86DA-7B497CB0CD8A}" srcOrd="12" destOrd="0" presId="urn:microsoft.com/office/officeart/2008/layout/CircleAccentTimeline"/>
    <dgm:cxn modelId="{F879D13B-1913-4CA5-9F1D-13AE42BB129A}" type="presParOf" srcId="{BD30CC8F-EE7B-4CBD-BE4D-ED6079AF1145}" destId="{4A594DDB-ACA5-48D6-BA37-458601967BF5}" srcOrd="13" destOrd="0" presId="urn:microsoft.com/office/officeart/2008/layout/CircleAccentTimeline"/>
    <dgm:cxn modelId="{4AD2BD36-97FC-440A-9B27-D8F1E25C9A1E}" type="presParOf" srcId="{BD30CC8F-EE7B-4CBD-BE4D-ED6079AF1145}" destId="{5A72C6D5-6ECD-4BEB-88F8-B9768642B3A4}" srcOrd="14" destOrd="0" presId="urn:microsoft.com/office/officeart/2008/layout/CircleAccentTimeline"/>
    <dgm:cxn modelId="{8E6E523B-C719-4A04-9D2E-C82C67FEB43B}" type="presParOf" srcId="{BD30CC8F-EE7B-4CBD-BE4D-ED6079AF1145}" destId="{AA27519B-4794-4677-96EF-DEA1CBB1A5EE}" srcOrd="15" destOrd="0" presId="urn:microsoft.com/office/officeart/2008/layout/CircleAccentTimeline"/>
    <dgm:cxn modelId="{51AF0099-0005-4777-89FA-27F724441879}" type="presParOf" srcId="{AA27519B-4794-4677-96EF-DEA1CBB1A5EE}" destId="{5C990EF9-41D9-4516-B2C2-D5219F14CE18}" srcOrd="0" destOrd="0" presId="urn:microsoft.com/office/officeart/2008/layout/CircleAccentTimeline"/>
    <dgm:cxn modelId="{EBA78908-9163-4C53-A6C2-E1493DF11571}" type="presParOf" srcId="{AA27519B-4794-4677-96EF-DEA1CBB1A5EE}" destId="{93EA7B54-5EA9-40D5-8B42-C8211D0B93D4}" srcOrd="1" destOrd="0" presId="urn:microsoft.com/office/officeart/2008/layout/CircleAccentTimeline"/>
    <dgm:cxn modelId="{DBE81CD7-E704-4ACA-925B-BED8C236DB5E}" type="presParOf" srcId="{AA27519B-4794-4677-96EF-DEA1CBB1A5EE}" destId="{9A177EEB-4EDD-4231-B383-026BA912952C}" srcOrd="2" destOrd="0" presId="urn:microsoft.com/office/officeart/2008/layout/CircleAccentTimeline"/>
    <dgm:cxn modelId="{A965B94C-C9B9-4135-AE38-434D6286DE80}" type="presParOf" srcId="{BD30CC8F-EE7B-4CBD-BE4D-ED6079AF1145}" destId="{E6D8BE4F-A514-43B4-A057-82906DFCB81E}" srcOrd="16" destOrd="0" presId="urn:microsoft.com/office/officeart/2008/layout/CircleAccentTimeline"/>
    <dgm:cxn modelId="{EC168315-A450-4021-9071-315566C85935}" type="presParOf" srcId="{BD30CC8F-EE7B-4CBD-BE4D-ED6079AF1145}" destId="{9EFAB3CD-9D50-418A-B1FE-BC13F5F77C28}" srcOrd="17" destOrd="0" presId="urn:microsoft.com/office/officeart/2008/layout/CircleAccentTimeline"/>
    <dgm:cxn modelId="{B837011A-722A-4CD0-A7C1-AC87D32947CE}" type="presParOf" srcId="{BD30CC8F-EE7B-4CBD-BE4D-ED6079AF1145}" destId="{88F73EC9-407F-4680-8E5B-F06D6B0B95D7}" srcOrd="18" destOrd="0" presId="urn:microsoft.com/office/officeart/2008/layout/CircleAccentTimeline"/>
    <dgm:cxn modelId="{F19F01DB-F14B-4B46-987F-295686E611C7}" type="presParOf" srcId="{BD30CC8F-EE7B-4CBD-BE4D-ED6079AF1145}" destId="{0B61FC74-049F-4715-81D1-03077ECBB99B}" srcOrd="19" destOrd="0" presId="urn:microsoft.com/office/officeart/2008/layout/CircleAccentTimeline"/>
    <dgm:cxn modelId="{FF1F747C-5364-4F01-AC3F-2366B5040F45}" type="presParOf" srcId="{0B61FC74-049F-4715-81D1-03077ECBB99B}" destId="{B7045AAC-F6FB-4C9F-8099-8346040A9A0B}" srcOrd="0" destOrd="0" presId="urn:microsoft.com/office/officeart/2008/layout/CircleAccentTimeline"/>
    <dgm:cxn modelId="{40E4B7AC-807D-4048-9126-348B50AF3820}" type="presParOf" srcId="{0B61FC74-049F-4715-81D1-03077ECBB99B}" destId="{851629EC-F597-4399-A3A0-DFB4A12387A9}" srcOrd="1" destOrd="0" presId="urn:microsoft.com/office/officeart/2008/layout/CircleAccentTimeline"/>
    <dgm:cxn modelId="{70DA568E-259B-46AA-96F8-CF2E1D81CB30}" type="presParOf" srcId="{0B61FC74-049F-4715-81D1-03077ECBB99B}" destId="{898945F7-CA3F-46EE-8D49-EC7A92335478}" srcOrd="2" destOrd="0" presId="urn:microsoft.com/office/officeart/2008/layout/CircleAccentTimeline"/>
    <dgm:cxn modelId="{BD47A6EB-772B-4EED-A02F-BE55F78CB9FD}" type="presParOf" srcId="{BD30CC8F-EE7B-4CBD-BE4D-ED6079AF1145}" destId="{01A7B921-3C74-41CB-AB0E-73EDEE9B93F3}" srcOrd="20" destOrd="0" presId="urn:microsoft.com/office/officeart/2008/layout/CircleAccentTimeline"/>
    <dgm:cxn modelId="{AFDF1C6A-BE5E-47EA-AA18-97D69AD4DD0A}" type="presParOf" srcId="{BD30CC8F-EE7B-4CBD-BE4D-ED6079AF1145}" destId="{BB13057F-3731-490D-BDA2-9289C39AD67C}" srcOrd="21" destOrd="0" presId="urn:microsoft.com/office/officeart/2008/layout/CircleAccentTimeline"/>
    <dgm:cxn modelId="{C6E0EB20-6C04-4E36-96BD-7F78082F186A}" type="presParOf" srcId="{BD30CC8F-EE7B-4CBD-BE4D-ED6079AF1145}" destId="{8D88CCFF-96BA-4BB5-9BBE-1333A3F5CBED}" srcOrd="22" destOrd="0" presId="urn:microsoft.com/office/officeart/2008/layout/CircleAccentTimeline"/>
    <dgm:cxn modelId="{F7A3BD4B-1CC6-4578-A6A9-C2DB7C8F342A}" type="presParOf" srcId="{8D88CCFF-96BA-4BB5-9BBE-1333A3F5CBED}" destId="{F758DFCB-A56A-4D1A-85CD-6565A34E5B6F}" srcOrd="0" destOrd="0" presId="urn:microsoft.com/office/officeart/2008/layout/CircleAccentTimeline"/>
    <dgm:cxn modelId="{8F8EEDB5-85ED-4029-8194-E4900A1508BF}" type="presParOf" srcId="{8D88CCFF-96BA-4BB5-9BBE-1333A3F5CBED}" destId="{DB18A1C9-4487-4A35-8572-B40F243A5E8A}" srcOrd="1" destOrd="0" presId="urn:microsoft.com/office/officeart/2008/layout/CircleAccentTimeline"/>
    <dgm:cxn modelId="{F2161F09-3466-416C-BAFB-7DB230CEE307}" type="presParOf" srcId="{8D88CCFF-96BA-4BB5-9BBE-1333A3F5CBED}" destId="{D200A210-2A29-45F3-912E-42A641F1926B}" srcOrd="2" destOrd="0" presId="urn:microsoft.com/office/officeart/2008/layout/CircleAccentTimeline"/>
    <dgm:cxn modelId="{1432A99A-07DD-44C0-82F4-028FAA3F4140}" type="presParOf" srcId="{BD30CC8F-EE7B-4CBD-BE4D-ED6079AF1145}" destId="{753BC868-274A-4EF1-A7EA-A2A0D2EFE531}" srcOrd="23" destOrd="0" presId="urn:microsoft.com/office/officeart/2008/layout/CircleAccentTimeline"/>
    <dgm:cxn modelId="{D8C315A6-58AF-47EE-985A-649E03195526}" type="presParOf" srcId="{BD30CC8F-EE7B-4CBD-BE4D-ED6079AF1145}" destId="{E7ACADBF-B40C-40FD-AB39-412C3BB9F3F6}" srcOrd="24" destOrd="0" presId="urn:microsoft.com/office/officeart/2008/layout/CircleAccentTimeline"/>
    <dgm:cxn modelId="{BCA9CDC4-681C-4BFE-BD84-04F5E683487F}" type="presParOf" srcId="{BD30CC8F-EE7B-4CBD-BE4D-ED6079AF1145}" destId="{47BF470E-7DFA-4648-BC8D-3AF5D72F5F51}" srcOrd="25" destOrd="0" presId="urn:microsoft.com/office/officeart/2008/layout/CircleAccentTimeline"/>
    <dgm:cxn modelId="{7C43378B-58D0-425C-BEA5-31548D7F2437}" type="presParOf" srcId="{BD30CC8F-EE7B-4CBD-BE4D-ED6079AF1145}" destId="{56879203-8CCC-44DD-A9A3-37A6A1D03F5A}" srcOrd="26" destOrd="0" presId="urn:microsoft.com/office/officeart/2008/layout/CircleAccentTimeline"/>
    <dgm:cxn modelId="{A9230D9B-529E-4C76-AA60-2996BF133DF4}" type="presParOf" srcId="{56879203-8CCC-44DD-A9A3-37A6A1D03F5A}" destId="{89D1720E-B099-4770-9D21-EF60328E0273}" srcOrd="0" destOrd="0" presId="urn:microsoft.com/office/officeart/2008/layout/CircleAccentTimeline"/>
    <dgm:cxn modelId="{6981DA34-422D-48C2-85F8-4D0BC73BDCC1}" type="presParOf" srcId="{56879203-8CCC-44DD-A9A3-37A6A1D03F5A}" destId="{9371F974-0739-4B26-B8F0-32656A480EBA}" srcOrd="1" destOrd="0" presId="urn:microsoft.com/office/officeart/2008/layout/CircleAccentTimeline"/>
    <dgm:cxn modelId="{9CD02DD3-D7C3-4719-9CB8-0C271358E087}" type="presParOf" srcId="{56879203-8CCC-44DD-A9A3-37A6A1D03F5A}" destId="{E24BE781-9600-4A55-B8E2-16DDC28AF6AF}" srcOrd="2" destOrd="0" presId="urn:microsoft.com/office/officeart/2008/layout/CircleAccentTimeline"/>
    <dgm:cxn modelId="{1879A033-1FE6-4602-8070-0B3F75E0F015}" type="presParOf" srcId="{BD30CC8F-EE7B-4CBD-BE4D-ED6079AF1145}" destId="{836028E0-9CE0-46E8-82D4-5828B2211A80}" srcOrd="27" destOrd="0" presId="urn:microsoft.com/office/officeart/2008/layout/CircleAccentTimeline"/>
    <dgm:cxn modelId="{2D6FA41C-0539-4C3F-AED2-59794E8210BD}" type="presParOf" srcId="{BD30CC8F-EE7B-4CBD-BE4D-ED6079AF1145}" destId="{0E17B413-0C4E-4AE6-9CEF-EFE05DC3B5E8}" srcOrd="28" destOrd="0" presId="urn:microsoft.com/office/officeart/2008/layout/CircleAccentTimeline"/>
    <dgm:cxn modelId="{BA5107BB-B813-489F-A1C2-F07BDA0831A9}" type="presParOf" srcId="{BD30CC8F-EE7B-4CBD-BE4D-ED6079AF1145}" destId="{BA382037-39C8-49D7-AC0D-745DA451A752}" srcOrd="29" destOrd="0" presId="urn:microsoft.com/office/officeart/2008/layout/CircleAccentTimeline"/>
    <dgm:cxn modelId="{D8D9B553-6B58-4127-A105-7414AEA58C3B}" type="presParOf" srcId="{BD30CC8F-EE7B-4CBD-BE4D-ED6079AF1145}" destId="{998E7A36-8FF0-469F-8ED5-7D948EEE6665}" srcOrd="30" destOrd="0" presId="urn:microsoft.com/office/officeart/2008/layout/CircleAccentTimeline"/>
    <dgm:cxn modelId="{4BCC9D54-990A-4C36-8738-9B2909D2C496}" type="presParOf" srcId="{998E7A36-8FF0-469F-8ED5-7D948EEE6665}" destId="{5FEEA8CB-371B-4818-AFCB-7E88EFA86CE1}" srcOrd="0" destOrd="0" presId="urn:microsoft.com/office/officeart/2008/layout/CircleAccentTimeline"/>
    <dgm:cxn modelId="{FDCDF1ED-2D0F-48B2-ADF8-537ED1DA9D5F}" type="presParOf" srcId="{998E7A36-8FF0-469F-8ED5-7D948EEE6665}" destId="{29883020-2CFC-4B87-AE3B-45597CD12694}" srcOrd="1" destOrd="0" presId="urn:microsoft.com/office/officeart/2008/layout/CircleAccentTimeline"/>
    <dgm:cxn modelId="{60367AE5-A870-4DBA-8D0C-08719E77FBE5}" type="presParOf" srcId="{998E7A36-8FF0-469F-8ED5-7D948EEE6665}" destId="{A8BD4F4B-5034-4F46-831B-6F89B950CDF0}" srcOrd="2" destOrd="0" presId="urn:microsoft.com/office/officeart/2008/layout/CircleAccentTimeline"/>
    <dgm:cxn modelId="{91CCD176-9167-40DD-998C-4E5D2574C16B}" type="presParOf" srcId="{BD30CC8F-EE7B-4CBD-BE4D-ED6079AF1145}" destId="{74614E0E-24D9-4650-AD4E-31B3D838E344}" srcOrd="31" destOrd="0" presId="urn:microsoft.com/office/officeart/2008/layout/CircleAccentTimeline"/>
    <dgm:cxn modelId="{1DB306BA-97F8-4C06-AF7D-9F5481F70DCC}" type="presParOf" srcId="{BD30CC8F-EE7B-4CBD-BE4D-ED6079AF1145}" destId="{7C92F801-3444-4068-A6B6-2D0C707B2F50}" srcOrd="32" destOrd="0" presId="urn:microsoft.com/office/officeart/2008/layout/CircleAccentTimeline"/>
    <dgm:cxn modelId="{9704952F-2FE6-4F00-A33A-D38F03010546}" type="presParOf" srcId="{BD30CC8F-EE7B-4CBD-BE4D-ED6079AF1145}" destId="{7B76E351-93B1-41A0-99AC-77E84D2BC3C9}" srcOrd="33" destOrd="0" presId="urn:microsoft.com/office/officeart/2008/layout/CircleAccentTimeline"/>
    <dgm:cxn modelId="{265F44AF-F5DF-4ACC-9567-7DAC6FECB03A}" type="presParOf" srcId="{7B76E351-93B1-41A0-99AC-77E84D2BC3C9}" destId="{3F701DA7-98FF-41A2-A092-533D6D7F888D}" srcOrd="0" destOrd="0" presId="urn:microsoft.com/office/officeart/2008/layout/CircleAccentTimeline"/>
    <dgm:cxn modelId="{1E538B05-90FD-4095-A621-F002EF31587F}" type="presParOf" srcId="{7B76E351-93B1-41A0-99AC-77E84D2BC3C9}" destId="{2965656E-8980-4822-AD07-EC3ED6A5C8E3}" srcOrd="1" destOrd="0" presId="urn:microsoft.com/office/officeart/2008/layout/CircleAccentTimeline"/>
    <dgm:cxn modelId="{FF0FD715-37D2-4F44-A052-F32320E99797}" type="presParOf" srcId="{7B76E351-93B1-41A0-99AC-77E84D2BC3C9}" destId="{87C66078-DE0A-44F5-A52A-D58C6114B18C}" srcOrd="2" destOrd="0" presId="urn:microsoft.com/office/officeart/2008/layout/CircleAccentTimeline"/>
    <dgm:cxn modelId="{3E895B52-B583-4CBB-ADF5-BA6429547415}" type="presParOf" srcId="{BD30CC8F-EE7B-4CBD-BE4D-ED6079AF1145}" destId="{75FD7E40-AA86-41BE-B25D-2BCA88D65E67}" srcOrd="34" destOrd="0" presId="urn:microsoft.com/office/officeart/2008/layout/CircleAccentTimeline"/>
    <dgm:cxn modelId="{4A9C025B-D4BF-41D5-8AB3-F10539448E96}" type="presParOf" srcId="{BD30CC8F-EE7B-4CBD-BE4D-ED6079AF1145}" destId="{9F35C81B-0C49-4634-AD4B-C319B7AD0230}" srcOrd="35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B1D60E5-4299-444B-B637-94C103F78110}" type="doc">
      <dgm:prSet loTypeId="urn:microsoft.com/office/officeart/2008/layout/CircleAccentTimeline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4C8DADBD-1505-4A0D-AED1-B30655424723}">
      <dgm:prSet phldrT="[Text]"/>
      <dgm:spPr/>
      <dgm:t>
        <a:bodyPr/>
        <a:lstStyle/>
        <a:p>
          <a:r>
            <a:rPr lang="de-DE" dirty="0" smtClean="0"/>
            <a:t>Discovery</a:t>
          </a:r>
          <a:endParaRPr lang="de-DE" dirty="0"/>
        </a:p>
      </dgm:t>
    </dgm:pt>
    <dgm:pt modelId="{22790632-35E4-431B-A05C-51C4A3DDCD5F}" type="parTrans" cxnId="{3BE54217-F2BF-4AE3-9848-0A5E1824EA21}">
      <dgm:prSet/>
      <dgm:spPr/>
      <dgm:t>
        <a:bodyPr/>
        <a:lstStyle/>
        <a:p>
          <a:endParaRPr lang="de-DE"/>
        </a:p>
      </dgm:t>
    </dgm:pt>
    <dgm:pt modelId="{37A79313-5C9D-4281-8E22-72F373F4710B}" type="sibTrans" cxnId="{3BE54217-F2BF-4AE3-9848-0A5E1824EA21}">
      <dgm:prSet/>
      <dgm:spPr/>
      <dgm:t>
        <a:bodyPr/>
        <a:lstStyle/>
        <a:p>
          <a:endParaRPr lang="de-DE"/>
        </a:p>
      </dgm:t>
    </dgm:pt>
    <dgm:pt modelId="{FD422AD9-1464-4465-94F6-1FEB94F2C2B3}">
      <dgm:prSet phldrT="[Text]"/>
      <dgm:spPr/>
      <dgm:t>
        <a:bodyPr/>
        <a:lstStyle/>
        <a:p>
          <a:endParaRPr lang="de-DE" dirty="0"/>
        </a:p>
      </dgm:t>
    </dgm:pt>
    <dgm:pt modelId="{C5598E74-56FD-4496-A5C4-CD2D720F56D0}" type="parTrans" cxnId="{779779F7-AC01-42DE-AAEE-47CADD0DDA4C}">
      <dgm:prSet/>
      <dgm:spPr/>
      <dgm:t>
        <a:bodyPr/>
        <a:lstStyle/>
        <a:p>
          <a:endParaRPr lang="de-DE"/>
        </a:p>
      </dgm:t>
    </dgm:pt>
    <dgm:pt modelId="{A6737181-E50C-49B8-878F-465174C6AC0C}" type="sibTrans" cxnId="{779779F7-AC01-42DE-AAEE-47CADD0DDA4C}">
      <dgm:prSet/>
      <dgm:spPr/>
      <dgm:t>
        <a:bodyPr/>
        <a:lstStyle/>
        <a:p>
          <a:endParaRPr lang="de-DE"/>
        </a:p>
      </dgm:t>
    </dgm:pt>
    <dgm:pt modelId="{088CFF83-3BD0-4C58-839B-9F6A4B3FB8C2}">
      <dgm:prSet phldrT="[Text]"/>
      <dgm:spPr/>
      <dgm:t>
        <a:bodyPr/>
        <a:lstStyle/>
        <a:p>
          <a:endParaRPr lang="de-DE" b="0" dirty="0" smtClean="0"/>
        </a:p>
      </dgm:t>
    </dgm:pt>
    <dgm:pt modelId="{AFCD9CC7-EF98-41D5-B83D-D38037A30202}" type="parTrans" cxnId="{001B8BDC-2C3D-420A-9C2F-80DB5961AB42}">
      <dgm:prSet/>
      <dgm:spPr/>
      <dgm:t>
        <a:bodyPr/>
        <a:lstStyle/>
        <a:p>
          <a:endParaRPr lang="de-DE"/>
        </a:p>
      </dgm:t>
    </dgm:pt>
    <dgm:pt modelId="{1B49A4FF-A0E4-44EE-A0E3-615EE410C98B}" type="sibTrans" cxnId="{001B8BDC-2C3D-420A-9C2F-80DB5961AB42}">
      <dgm:prSet/>
      <dgm:spPr/>
      <dgm:t>
        <a:bodyPr/>
        <a:lstStyle/>
        <a:p>
          <a:endParaRPr lang="de-DE"/>
        </a:p>
      </dgm:t>
    </dgm:pt>
    <dgm:pt modelId="{F269796E-A0F1-4C8C-9510-96C7864342BF}">
      <dgm:prSet phldrT="[Text]"/>
      <dgm:spPr/>
      <dgm:t>
        <a:bodyPr/>
        <a:lstStyle/>
        <a:p>
          <a:r>
            <a:rPr lang="de-DE" dirty="0" smtClean="0"/>
            <a:t>„Polywater“</a:t>
          </a:r>
          <a:endParaRPr lang="de-DE" dirty="0"/>
        </a:p>
      </dgm:t>
    </dgm:pt>
    <dgm:pt modelId="{18E401C2-24CB-4D8F-8B59-6B92576AA617}" type="parTrans" cxnId="{F9CBADB6-6050-4553-82BB-2D0AE464E356}">
      <dgm:prSet/>
      <dgm:spPr/>
      <dgm:t>
        <a:bodyPr/>
        <a:lstStyle/>
        <a:p>
          <a:endParaRPr lang="de-DE"/>
        </a:p>
      </dgm:t>
    </dgm:pt>
    <dgm:pt modelId="{A0E89B9E-9B95-4C34-B87A-F6F7E7E150A9}" type="sibTrans" cxnId="{F9CBADB6-6050-4553-82BB-2D0AE464E356}">
      <dgm:prSet/>
      <dgm:spPr/>
      <dgm:t>
        <a:bodyPr/>
        <a:lstStyle/>
        <a:p>
          <a:endParaRPr lang="de-DE"/>
        </a:p>
      </dgm:t>
    </dgm:pt>
    <dgm:pt modelId="{C995EBB1-9462-4E64-AC8A-AA370370D921}">
      <dgm:prSet phldrT="[Text]"/>
      <dgm:spPr/>
      <dgm:t>
        <a:bodyPr/>
        <a:lstStyle/>
        <a:p>
          <a:endParaRPr lang="de-DE" dirty="0"/>
        </a:p>
      </dgm:t>
    </dgm:pt>
    <dgm:pt modelId="{D0541E26-4BB6-4D51-BBAC-A36A41299625}" type="sibTrans" cxnId="{5944035D-23A2-43C4-8973-6C4CD2CD8935}">
      <dgm:prSet/>
      <dgm:spPr/>
      <dgm:t>
        <a:bodyPr/>
        <a:lstStyle/>
        <a:p>
          <a:endParaRPr lang="de-DE"/>
        </a:p>
      </dgm:t>
    </dgm:pt>
    <dgm:pt modelId="{36C739C9-8C9B-4C9A-82E0-E65BB8ED7D6E}" type="parTrans" cxnId="{5944035D-23A2-43C4-8973-6C4CD2CD8935}">
      <dgm:prSet/>
      <dgm:spPr/>
      <dgm:t>
        <a:bodyPr/>
        <a:lstStyle/>
        <a:p>
          <a:endParaRPr lang="de-DE"/>
        </a:p>
      </dgm:t>
    </dgm:pt>
    <dgm:pt modelId="{AEEBF811-C697-4743-B451-06F21E902D2F}">
      <dgm:prSet phldrT="[Text]"/>
      <dgm:spPr/>
      <dgm:t>
        <a:bodyPr/>
        <a:lstStyle/>
        <a:p>
          <a:r>
            <a:rPr lang="de-DE" dirty="0" smtClean="0"/>
            <a:t>Nottingham conference</a:t>
          </a:r>
          <a:endParaRPr lang="de-DE" dirty="0"/>
        </a:p>
      </dgm:t>
    </dgm:pt>
    <dgm:pt modelId="{F364CA9E-897A-4EF3-AC57-A90D84FA0711}" type="sibTrans" cxnId="{66D3ED24-8011-402E-99A8-8DD8C5CE8A95}">
      <dgm:prSet/>
      <dgm:spPr/>
      <dgm:t>
        <a:bodyPr/>
        <a:lstStyle/>
        <a:p>
          <a:endParaRPr lang="de-DE"/>
        </a:p>
      </dgm:t>
    </dgm:pt>
    <dgm:pt modelId="{A395F60C-B747-413A-A6BB-DDB3FFA3148E}" type="parTrans" cxnId="{66D3ED24-8011-402E-99A8-8DD8C5CE8A95}">
      <dgm:prSet/>
      <dgm:spPr/>
      <dgm:t>
        <a:bodyPr/>
        <a:lstStyle/>
        <a:p>
          <a:endParaRPr lang="de-DE"/>
        </a:p>
      </dgm:t>
    </dgm:pt>
    <dgm:pt modelId="{85FB246D-5E32-4B80-BDDD-AFD19318E40A}">
      <dgm:prSet phldrT="[Text]"/>
      <dgm:spPr/>
      <dgm:t>
        <a:bodyPr/>
        <a:lstStyle/>
        <a:p>
          <a:r>
            <a:rPr lang="de-DE" dirty="0" smtClean="0"/>
            <a:t>Revocation</a:t>
          </a:r>
          <a:endParaRPr lang="de-DE" dirty="0"/>
        </a:p>
      </dgm:t>
    </dgm:pt>
    <dgm:pt modelId="{BCA4252B-B2C4-4F8D-8671-499FEAD9D3B2}" type="parTrans" cxnId="{8E9CC746-5822-4BC4-99DA-A6B4A9706669}">
      <dgm:prSet/>
      <dgm:spPr/>
      <dgm:t>
        <a:bodyPr/>
        <a:lstStyle/>
        <a:p>
          <a:endParaRPr lang="de-DE"/>
        </a:p>
      </dgm:t>
    </dgm:pt>
    <dgm:pt modelId="{0F82407A-2016-45A9-914F-C9A1FF5024B7}" type="sibTrans" cxnId="{8E9CC746-5822-4BC4-99DA-A6B4A9706669}">
      <dgm:prSet/>
      <dgm:spPr/>
      <dgm:t>
        <a:bodyPr/>
        <a:lstStyle/>
        <a:p>
          <a:endParaRPr lang="de-DE"/>
        </a:p>
      </dgm:t>
    </dgm:pt>
    <dgm:pt modelId="{ABA6D6ED-5D3A-456C-926D-091CCFA8ABF7}">
      <dgm:prSet phldrT="[Text]"/>
      <dgm:spPr/>
      <dgm:t>
        <a:bodyPr/>
        <a:lstStyle/>
        <a:p>
          <a:endParaRPr lang="de-DE" dirty="0"/>
        </a:p>
      </dgm:t>
    </dgm:pt>
    <dgm:pt modelId="{E1E3CBAA-DB3D-43FD-8FD7-D6AFFD619299}" type="parTrans" cxnId="{21ECC234-C8C5-430F-BFC2-D0AE41401F2B}">
      <dgm:prSet/>
      <dgm:spPr/>
      <dgm:t>
        <a:bodyPr/>
        <a:lstStyle/>
        <a:p>
          <a:endParaRPr lang="de-DE"/>
        </a:p>
      </dgm:t>
    </dgm:pt>
    <dgm:pt modelId="{D70CFC78-26A3-49EB-951F-205E695B8907}" type="sibTrans" cxnId="{21ECC234-C8C5-430F-BFC2-D0AE41401F2B}">
      <dgm:prSet/>
      <dgm:spPr/>
      <dgm:t>
        <a:bodyPr/>
        <a:lstStyle/>
        <a:p>
          <a:endParaRPr lang="de-DE"/>
        </a:p>
      </dgm:t>
    </dgm:pt>
    <dgm:pt modelId="{FE8073C4-3917-43EE-8398-97FB2B4C75E8}">
      <dgm:prSet phldrT="[Text]"/>
      <dgm:spPr/>
      <dgm:t>
        <a:bodyPr/>
        <a:lstStyle/>
        <a:p>
          <a:endParaRPr lang="de-DE" dirty="0"/>
        </a:p>
      </dgm:t>
    </dgm:pt>
    <dgm:pt modelId="{D53927BE-B4CF-44F6-B6B0-F1BBDD7555A5}" type="parTrans" cxnId="{8616AC4E-E757-4673-AE67-91DA650209DF}">
      <dgm:prSet/>
      <dgm:spPr/>
      <dgm:t>
        <a:bodyPr/>
        <a:lstStyle/>
        <a:p>
          <a:endParaRPr lang="de-DE"/>
        </a:p>
      </dgm:t>
    </dgm:pt>
    <dgm:pt modelId="{F5943D32-C4C3-4DD5-B1BD-B9D16DCF765E}" type="sibTrans" cxnId="{8616AC4E-E757-4673-AE67-91DA650209DF}">
      <dgm:prSet/>
      <dgm:spPr/>
      <dgm:t>
        <a:bodyPr/>
        <a:lstStyle/>
        <a:p>
          <a:endParaRPr lang="de-DE"/>
        </a:p>
      </dgm:t>
    </dgm:pt>
    <dgm:pt modelId="{6BA157D2-42A4-4519-9D91-E6CE375CC04C}">
      <dgm:prSet phldrT="[Text]"/>
      <dgm:spPr/>
      <dgm:t>
        <a:bodyPr/>
        <a:lstStyle/>
        <a:p>
          <a:endParaRPr lang="de-DE" dirty="0"/>
        </a:p>
      </dgm:t>
    </dgm:pt>
    <dgm:pt modelId="{A22B8A45-9AF2-4464-A220-4065CEA7E759}" type="parTrans" cxnId="{2E43DC21-9EED-4BA2-8F0D-7A97105A8890}">
      <dgm:prSet/>
      <dgm:spPr/>
      <dgm:t>
        <a:bodyPr/>
        <a:lstStyle/>
        <a:p>
          <a:endParaRPr lang="de-DE"/>
        </a:p>
      </dgm:t>
    </dgm:pt>
    <dgm:pt modelId="{11510E13-32B7-4606-85E6-6A2E9BCA2284}" type="sibTrans" cxnId="{2E43DC21-9EED-4BA2-8F0D-7A97105A8890}">
      <dgm:prSet/>
      <dgm:spPr/>
      <dgm:t>
        <a:bodyPr/>
        <a:lstStyle/>
        <a:p>
          <a:endParaRPr lang="de-DE"/>
        </a:p>
      </dgm:t>
    </dgm:pt>
    <dgm:pt modelId="{BD30CC8F-EE7B-4CBD-BE4D-ED6079AF1145}" type="pres">
      <dgm:prSet presAssocID="{9B1D60E5-4299-444B-B637-94C103F78110}" presName="Name0" presStyleCnt="0">
        <dgm:presLayoutVars>
          <dgm:dir/>
        </dgm:presLayoutVars>
      </dgm:prSet>
      <dgm:spPr/>
      <dgm:t>
        <a:bodyPr/>
        <a:lstStyle/>
        <a:p>
          <a:endParaRPr lang="de-DE"/>
        </a:p>
      </dgm:t>
    </dgm:pt>
    <dgm:pt modelId="{A41A82B7-71B0-4CAE-B187-EF63E3C60E58}" type="pres">
      <dgm:prSet presAssocID="{4C8DADBD-1505-4A0D-AED1-B30655424723}" presName="parComposite" presStyleCnt="0"/>
      <dgm:spPr/>
    </dgm:pt>
    <dgm:pt modelId="{EAF87FFF-B6D6-4E93-AB94-2E2AC2B50D06}" type="pres">
      <dgm:prSet presAssocID="{4C8DADBD-1505-4A0D-AED1-B30655424723}" presName="parBigCircle" presStyleLbl="node0" presStyleIdx="0" presStyleCnt="4"/>
      <dgm:spPr/>
    </dgm:pt>
    <dgm:pt modelId="{975E813B-ECE7-4AB1-BCC0-EBC74D2B7CEE}" type="pres">
      <dgm:prSet presAssocID="{4C8DADBD-1505-4A0D-AED1-B30655424723}" presName="parTx" presStyleLbl="revTx" presStyleIdx="0" presStyleCnt="16"/>
      <dgm:spPr/>
      <dgm:t>
        <a:bodyPr/>
        <a:lstStyle/>
        <a:p>
          <a:endParaRPr lang="de-DE"/>
        </a:p>
      </dgm:t>
    </dgm:pt>
    <dgm:pt modelId="{C448BB3D-BDC2-4D62-A0AF-E131D79BF5D8}" type="pres">
      <dgm:prSet presAssocID="{4C8DADBD-1505-4A0D-AED1-B30655424723}" presName="bSpace" presStyleCnt="0"/>
      <dgm:spPr/>
    </dgm:pt>
    <dgm:pt modelId="{4EEBD408-95FB-4813-97A6-F5399D29A909}" type="pres">
      <dgm:prSet presAssocID="{4C8DADBD-1505-4A0D-AED1-B30655424723}" presName="parBackupNorm" presStyleCnt="0"/>
      <dgm:spPr/>
    </dgm:pt>
    <dgm:pt modelId="{8EB19E71-933E-4A7E-BF9C-BEDEEC8BBA8C}" type="pres">
      <dgm:prSet presAssocID="{37A79313-5C9D-4281-8E22-72F373F4710B}" presName="parSpace" presStyleCnt="0"/>
      <dgm:spPr/>
    </dgm:pt>
    <dgm:pt modelId="{D2DA5AC4-15D7-48F8-BCC0-11200099DC35}" type="pres">
      <dgm:prSet presAssocID="{6BA157D2-42A4-4519-9D91-E6CE375CC04C}" presName="desBackupLeftNorm" presStyleCnt="0"/>
      <dgm:spPr/>
    </dgm:pt>
    <dgm:pt modelId="{5768A9DB-1968-4A36-8E3A-3C401AD2B90E}" type="pres">
      <dgm:prSet presAssocID="{6BA157D2-42A4-4519-9D91-E6CE375CC04C}" presName="desComposite" presStyleCnt="0"/>
      <dgm:spPr/>
    </dgm:pt>
    <dgm:pt modelId="{FCB7A681-C4AE-4CB3-B7C1-2E37D6C94AC7}" type="pres">
      <dgm:prSet presAssocID="{6BA157D2-42A4-4519-9D91-E6CE375CC04C}" presName="desCircle" presStyleLbl="node1" presStyleIdx="0" presStyleCnt="6"/>
      <dgm:spPr/>
    </dgm:pt>
    <dgm:pt modelId="{50A9F5A0-76F9-4307-8EF8-67871451ECF9}" type="pres">
      <dgm:prSet presAssocID="{6BA157D2-42A4-4519-9D91-E6CE375CC04C}" presName="chTx" presStyleLbl="revTx" presStyleIdx="1" presStyleCnt="16"/>
      <dgm:spPr/>
      <dgm:t>
        <a:bodyPr/>
        <a:lstStyle/>
        <a:p>
          <a:endParaRPr lang="de-DE"/>
        </a:p>
      </dgm:t>
    </dgm:pt>
    <dgm:pt modelId="{0E7F3846-E6A4-4ED6-8241-68DE00E7ABB5}" type="pres">
      <dgm:prSet presAssocID="{6BA157D2-42A4-4519-9D91-E6CE375CC04C}" presName="desTx" presStyleLbl="revTx" presStyleIdx="2" presStyleCnt="16">
        <dgm:presLayoutVars>
          <dgm:bulletEnabled val="1"/>
        </dgm:presLayoutVars>
      </dgm:prSet>
      <dgm:spPr/>
    </dgm:pt>
    <dgm:pt modelId="{55E9ACE9-BF99-4324-AA74-9E0A033BEEAA}" type="pres">
      <dgm:prSet presAssocID="{6BA157D2-42A4-4519-9D91-E6CE375CC04C}" presName="desBackupRightNorm" presStyleCnt="0"/>
      <dgm:spPr/>
    </dgm:pt>
    <dgm:pt modelId="{DF740973-9B4F-4BD3-A1CE-5724F5ED46FD}" type="pres">
      <dgm:prSet presAssocID="{11510E13-32B7-4606-85E6-6A2E9BCA2284}" presName="desSpace" presStyleCnt="0"/>
      <dgm:spPr/>
    </dgm:pt>
    <dgm:pt modelId="{E784502F-60E5-48D1-8360-D96B93F27962}" type="pres">
      <dgm:prSet presAssocID="{C995EBB1-9462-4E64-AC8A-AA370370D921}" presName="desBackupLeftNorm" presStyleCnt="0"/>
      <dgm:spPr/>
    </dgm:pt>
    <dgm:pt modelId="{B66CC769-2FC3-4B72-AE28-840EC56A3764}" type="pres">
      <dgm:prSet presAssocID="{C995EBB1-9462-4E64-AC8A-AA370370D921}" presName="desComposite" presStyleCnt="0"/>
      <dgm:spPr/>
    </dgm:pt>
    <dgm:pt modelId="{F46EF707-C7C0-4F1D-910E-DA10B9EEC97B}" type="pres">
      <dgm:prSet presAssocID="{C995EBB1-9462-4E64-AC8A-AA370370D921}" presName="desCircle" presStyleLbl="node1" presStyleIdx="1" presStyleCnt="6"/>
      <dgm:spPr/>
    </dgm:pt>
    <dgm:pt modelId="{F55260EC-FF31-4B71-AFA6-D4A32786A7EF}" type="pres">
      <dgm:prSet presAssocID="{C995EBB1-9462-4E64-AC8A-AA370370D921}" presName="chTx" presStyleLbl="revTx" presStyleIdx="3" presStyleCnt="16"/>
      <dgm:spPr/>
      <dgm:t>
        <a:bodyPr/>
        <a:lstStyle/>
        <a:p>
          <a:endParaRPr lang="de-DE"/>
        </a:p>
      </dgm:t>
    </dgm:pt>
    <dgm:pt modelId="{E7619BBD-3F1A-4C22-8DA3-22FD5EE256C0}" type="pres">
      <dgm:prSet presAssocID="{C995EBB1-9462-4E64-AC8A-AA370370D921}" presName="desTx" presStyleLbl="revTx" presStyleIdx="4" presStyleCnt="16">
        <dgm:presLayoutVars>
          <dgm:bulletEnabled val="1"/>
        </dgm:presLayoutVars>
      </dgm:prSet>
      <dgm:spPr/>
    </dgm:pt>
    <dgm:pt modelId="{20EFA51F-58BA-44DB-B55F-33392473BE81}" type="pres">
      <dgm:prSet presAssocID="{C995EBB1-9462-4E64-AC8A-AA370370D921}" presName="desBackupRightNorm" presStyleCnt="0"/>
      <dgm:spPr/>
    </dgm:pt>
    <dgm:pt modelId="{205A155D-5164-46E0-BE41-67F21AD637FB}" type="pres">
      <dgm:prSet presAssocID="{D0541E26-4BB6-4D51-BBAC-A36A41299625}" presName="desSpace" presStyleCnt="0"/>
      <dgm:spPr/>
    </dgm:pt>
    <dgm:pt modelId="{3B7E3F5E-1628-449B-AE24-731990C16C41}" type="pres">
      <dgm:prSet presAssocID="{AEEBF811-C697-4743-B451-06F21E902D2F}" presName="parComposite" presStyleCnt="0"/>
      <dgm:spPr/>
    </dgm:pt>
    <dgm:pt modelId="{6AB26D49-79CC-4DED-9144-194D1C351EDE}" type="pres">
      <dgm:prSet presAssocID="{AEEBF811-C697-4743-B451-06F21E902D2F}" presName="parBigCircle" presStyleLbl="node0" presStyleIdx="1" presStyleCnt="4"/>
      <dgm:spPr/>
    </dgm:pt>
    <dgm:pt modelId="{7BDB3FEB-025B-4428-B1D8-6A823E374949}" type="pres">
      <dgm:prSet presAssocID="{AEEBF811-C697-4743-B451-06F21E902D2F}" presName="parTx" presStyleLbl="revTx" presStyleIdx="5" presStyleCnt="16"/>
      <dgm:spPr/>
      <dgm:t>
        <a:bodyPr/>
        <a:lstStyle/>
        <a:p>
          <a:endParaRPr lang="de-DE"/>
        </a:p>
      </dgm:t>
    </dgm:pt>
    <dgm:pt modelId="{744F65C0-7EA0-49FC-80F7-E9101B134F8F}" type="pres">
      <dgm:prSet presAssocID="{AEEBF811-C697-4743-B451-06F21E902D2F}" presName="bSpace" presStyleCnt="0"/>
      <dgm:spPr/>
    </dgm:pt>
    <dgm:pt modelId="{2619F45C-EAA8-4F53-86DA-7B497CB0CD8A}" type="pres">
      <dgm:prSet presAssocID="{AEEBF811-C697-4743-B451-06F21E902D2F}" presName="parBackupNorm" presStyleCnt="0"/>
      <dgm:spPr/>
    </dgm:pt>
    <dgm:pt modelId="{4A594DDB-ACA5-48D6-BA37-458601967BF5}" type="pres">
      <dgm:prSet presAssocID="{F364CA9E-897A-4EF3-AC57-A90D84FA0711}" presName="parSpace" presStyleCnt="0"/>
      <dgm:spPr/>
    </dgm:pt>
    <dgm:pt modelId="{5A72C6D5-6ECD-4BEB-88F8-B9768642B3A4}" type="pres">
      <dgm:prSet presAssocID="{FD422AD9-1464-4465-94F6-1FEB94F2C2B3}" presName="desBackupLeftNorm" presStyleCnt="0"/>
      <dgm:spPr/>
    </dgm:pt>
    <dgm:pt modelId="{AA27519B-4794-4677-96EF-DEA1CBB1A5EE}" type="pres">
      <dgm:prSet presAssocID="{FD422AD9-1464-4465-94F6-1FEB94F2C2B3}" presName="desComposite" presStyleCnt="0"/>
      <dgm:spPr/>
    </dgm:pt>
    <dgm:pt modelId="{5C990EF9-41D9-4516-B2C2-D5219F14CE18}" type="pres">
      <dgm:prSet presAssocID="{FD422AD9-1464-4465-94F6-1FEB94F2C2B3}" presName="desCircle" presStyleLbl="node1" presStyleIdx="2" presStyleCnt="6"/>
      <dgm:spPr/>
    </dgm:pt>
    <dgm:pt modelId="{93EA7B54-5EA9-40D5-8B42-C8211D0B93D4}" type="pres">
      <dgm:prSet presAssocID="{FD422AD9-1464-4465-94F6-1FEB94F2C2B3}" presName="chTx" presStyleLbl="revTx" presStyleIdx="6" presStyleCnt="16"/>
      <dgm:spPr/>
      <dgm:t>
        <a:bodyPr/>
        <a:lstStyle/>
        <a:p>
          <a:endParaRPr lang="de-DE"/>
        </a:p>
      </dgm:t>
    </dgm:pt>
    <dgm:pt modelId="{9A177EEB-4EDD-4231-B383-026BA912952C}" type="pres">
      <dgm:prSet presAssocID="{FD422AD9-1464-4465-94F6-1FEB94F2C2B3}" presName="desTx" presStyleLbl="revTx" presStyleIdx="7" presStyleCnt="16">
        <dgm:presLayoutVars>
          <dgm:bulletEnabled val="1"/>
        </dgm:presLayoutVars>
      </dgm:prSet>
      <dgm:spPr/>
    </dgm:pt>
    <dgm:pt modelId="{E6D8BE4F-A514-43B4-A057-82906DFCB81E}" type="pres">
      <dgm:prSet presAssocID="{FD422AD9-1464-4465-94F6-1FEB94F2C2B3}" presName="desBackupRightNorm" presStyleCnt="0"/>
      <dgm:spPr/>
    </dgm:pt>
    <dgm:pt modelId="{9EFAB3CD-9D50-418A-B1FE-BC13F5F77C28}" type="pres">
      <dgm:prSet presAssocID="{A6737181-E50C-49B8-878F-465174C6AC0C}" presName="desSpace" presStyleCnt="0"/>
      <dgm:spPr/>
    </dgm:pt>
    <dgm:pt modelId="{88F73EC9-407F-4680-8E5B-F06D6B0B95D7}" type="pres">
      <dgm:prSet presAssocID="{088CFF83-3BD0-4C58-839B-9F6A4B3FB8C2}" presName="desBackupLeftNorm" presStyleCnt="0"/>
      <dgm:spPr/>
    </dgm:pt>
    <dgm:pt modelId="{0B61FC74-049F-4715-81D1-03077ECBB99B}" type="pres">
      <dgm:prSet presAssocID="{088CFF83-3BD0-4C58-839B-9F6A4B3FB8C2}" presName="desComposite" presStyleCnt="0"/>
      <dgm:spPr/>
    </dgm:pt>
    <dgm:pt modelId="{B7045AAC-F6FB-4C9F-8099-8346040A9A0B}" type="pres">
      <dgm:prSet presAssocID="{088CFF83-3BD0-4C58-839B-9F6A4B3FB8C2}" presName="desCircle" presStyleLbl="node1" presStyleIdx="3" presStyleCnt="6"/>
      <dgm:spPr/>
    </dgm:pt>
    <dgm:pt modelId="{851629EC-F597-4399-A3A0-DFB4A12387A9}" type="pres">
      <dgm:prSet presAssocID="{088CFF83-3BD0-4C58-839B-9F6A4B3FB8C2}" presName="chTx" presStyleLbl="revTx" presStyleIdx="8" presStyleCnt="16" custScaleX="108627"/>
      <dgm:spPr/>
      <dgm:t>
        <a:bodyPr/>
        <a:lstStyle/>
        <a:p>
          <a:endParaRPr lang="de-DE"/>
        </a:p>
      </dgm:t>
    </dgm:pt>
    <dgm:pt modelId="{898945F7-CA3F-46EE-8D49-EC7A92335478}" type="pres">
      <dgm:prSet presAssocID="{088CFF83-3BD0-4C58-839B-9F6A4B3FB8C2}" presName="desTx" presStyleLbl="revTx" presStyleIdx="9" presStyleCnt="16">
        <dgm:presLayoutVars>
          <dgm:bulletEnabled val="1"/>
        </dgm:presLayoutVars>
      </dgm:prSet>
      <dgm:spPr/>
    </dgm:pt>
    <dgm:pt modelId="{01A7B921-3C74-41CB-AB0E-73EDEE9B93F3}" type="pres">
      <dgm:prSet presAssocID="{088CFF83-3BD0-4C58-839B-9F6A4B3FB8C2}" presName="desBackupRightNorm" presStyleCnt="0"/>
      <dgm:spPr/>
    </dgm:pt>
    <dgm:pt modelId="{BB13057F-3731-490D-BDA2-9289C39AD67C}" type="pres">
      <dgm:prSet presAssocID="{1B49A4FF-A0E4-44EE-A0E3-615EE410C98B}" presName="desSpace" presStyleCnt="0"/>
      <dgm:spPr/>
    </dgm:pt>
    <dgm:pt modelId="{8D88CCFF-96BA-4BB5-9BBE-1333A3F5CBED}" type="pres">
      <dgm:prSet presAssocID="{F269796E-A0F1-4C8C-9510-96C7864342BF}" presName="parComposite" presStyleCnt="0"/>
      <dgm:spPr/>
    </dgm:pt>
    <dgm:pt modelId="{F758DFCB-A56A-4D1A-85CD-6565A34E5B6F}" type="pres">
      <dgm:prSet presAssocID="{F269796E-A0F1-4C8C-9510-96C7864342BF}" presName="parBigCircle" presStyleLbl="node0" presStyleIdx="2" presStyleCnt="4"/>
      <dgm:spPr/>
    </dgm:pt>
    <dgm:pt modelId="{DB18A1C9-4487-4A35-8572-B40F243A5E8A}" type="pres">
      <dgm:prSet presAssocID="{F269796E-A0F1-4C8C-9510-96C7864342BF}" presName="parTx" presStyleLbl="revTx" presStyleIdx="10" presStyleCnt="16"/>
      <dgm:spPr/>
      <dgm:t>
        <a:bodyPr/>
        <a:lstStyle/>
        <a:p>
          <a:endParaRPr lang="de-DE"/>
        </a:p>
      </dgm:t>
    </dgm:pt>
    <dgm:pt modelId="{D200A210-2A29-45F3-912E-42A641F1926B}" type="pres">
      <dgm:prSet presAssocID="{F269796E-A0F1-4C8C-9510-96C7864342BF}" presName="bSpace" presStyleCnt="0"/>
      <dgm:spPr/>
    </dgm:pt>
    <dgm:pt modelId="{753BC868-274A-4EF1-A7EA-A2A0D2EFE531}" type="pres">
      <dgm:prSet presAssocID="{F269796E-A0F1-4C8C-9510-96C7864342BF}" presName="parBackupNorm" presStyleCnt="0"/>
      <dgm:spPr/>
    </dgm:pt>
    <dgm:pt modelId="{E7ACADBF-B40C-40FD-AB39-412C3BB9F3F6}" type="pres">
      <dgm:prSet presAssocID="{A0E89B9E-9B95-4C34-B87A-F6F7E7E150A9}" presName="parSpace" presStyleCnt="0"/>
      <dgm:spPr/>
    </dgm:pt>
    <dgm:pt modelId="{47BF470E-7DFA-4648-BC8D-3AF5D72F5F51}" type="pres">
      <dgm:prSet presAssocID="{ABA6D6ED-5D3A-456C-926D-091CCFA8ABF7}" presName="desBackupLeftNorm" presStyleCnt="0"/>
      <dgm:spPr/>
    </dgm:pt>
    <dgm:pt modelId="{56879203-8CCC-44DD-A9A3-37A6A1D03F5A}" type="pres">
      <dgm:prSet presAssocID="{ABA6D6ED-5D3A-456C-926D-091CCFA8ABF7}" presName="desComposite" presStyleCnt="0"/>
      <dgm:spPr/>
    </dgm:pt>
    <dgm:pt modelId="{89D1720E-B099-4770-9D21-EF60328E0273}" type="pres">
      <dgm:prSet presAssocID="{ABA6D6ED-5D3A-456C-926D-091CCFA8ABF7}" presName="desCircle" presStyleLbl="node1" presStyleIdx="4" presStyleCnt="6"/>
      <dgm:spPr/>
    </dgm:pt>
    <dgm:pt modelId="{9371F974-0739-4B26-B8F0-32656A480EBA}" type="pres">
      <dgm:prSet presAssocID="{ABA6D6ED-5D3A-456C-926D-091CCFA8ABF7}" presName="chTx" presStyleLbl="revTx" presStyleIdx="11" presStyleCnt="16"/>
      <dgm:spPr/>
      <dgm:t>
        <a:bodyPr/>
        <a:lstStyle/>
        <a:p>
          <a:endParaRPr lang="de-DE"/>
        </a:p>
      </dgm:t>
    </dgm:pt>
    <dgm:pt modelId="{E24BE781-9600-4A55-B8E2-16DDC28AF6AF}" type="pres">
      <dgm:prSet presAssocID="{ABA6D6ED-5D3A-456C-926D-091CCFA8ABF7}" presName="desTx" presStyleLbl="revTx" presStyleIdx="12" presStyleCnt="16">
        <dgm:presLayoutVars>
          <dgm:bulletEnabled val="1"/>
        </dgm:presLayoutVars>
      </dgm:prSet>
      <dgm:spPr/>
    </dgm:pt>
    <dgm:pt modelId="{836028E0-9CE0-46E8-82D4-5828B2211A80}" type="pres">
      <dgm:prSet presAssocID="{ABA6D6ED-5D3A-456C-926D-091CCFA8ABF7}" presName="desBackupRightNorm" presStyleCnt="0"/>
      <dgm:spPr/>
    </dgm:pt>
    <dgm:pt modelId="{0E17B413-0C4E-4AE6-9CEF-EFE05DC3B5E8}" type="pres">
      <dgm:prSet presAssocID="{D70CFC78-26A3-49EB-951F-205E695B8907}" presName="desSpace" presStyleCnt="0"/>
      <dgm:spPr/>
    </dgm:pt>
    <dgm:pt modelId="{BA382037-39C8-49D7-AC0D-745DA451A752}" type="pres">
      <dgm:prSet presAssocID="{FE8073C4-3917-43EE-8398-97FB2B4C75E8}" presName="desBackupLeftNorm" presStyleCnt="0"/>
      <dgm:spPr/>
    </dgm:pt>
    <dgm:pt modelId="{998E7A36-8FF0-469F-8ED5-7D948EEE6665}" type="pres">
      <dgm:prSet presAssocID="{FE8073C4-3917-43EE-8398-97FB2B4C75E8}" presName="desComposite" presStyleCnt="0"/>
      <dgm:spPr/>
    </dgm:pt>
    <dgm:pt modelId="{5FEEA8CB-371B-4818-AFCB-7E88EFA86CE1}" type="pres">
      <dgm:prSet presAssocID="{FE8073C4-3917-43EE-8398-97FB2B4C75E8}" presName="desCircle" presStyleLbl="node1" presStyleIdx="5" presStyleCnt="6"/>
      <dgm:spPr/>
    </dgm:pt>
    <dgm:pt modelId="{29883020-2CFC-4B87-AE3B-45597CD12694}" type="pres">
      <dgm:prSet presAssocID="{FE8073C4-3917-43EE-8398-97FB2B4C75E8}" presName="chTx" presStyleLbl="revTx" presStyleIdx="13" presStyleCnt="16"/>
      <dgm:spPr/>
      <dgm:t>
        <a:bodyPr/>
        <a:lstStyle/>
        <a:p>
          <a:endParaRPr lang="de-DE"/>
        </a:p>
      </dgm:t>
    </dgm:pt>
    <dgm:pt modelId="{A8BD4F4B-5034-4F46-831B-6F89B950CDF0}" type="pres">
      <dgm:prSet presAssocID="{FE8073C4-3917-43EE-8398-97FB2B4C75E8}" presName="desTx" presStyleLbl="revTx" presStyleIdx="14" presStyleCnt="16">
        <dgm:presLayoutVars>
          <dgm:bulletEnabled val="1"/>
        </dgm:presLayoutVars>
      </dgm:prSet>
      <dgm:spPr/>
    </dgm:pt>
    <dgm:pt modelId="{74614E0E-24D9-4650-AD4E-31B3D838E344}" type="pres">
      <dgm:prSet presAssocID="{FE8073C4-3917-43EE-8398-97FB2B4C75E8}" presName="desBackupRightNorm" presStyleCnt="0"/>
      <dgm:spPr/>
    </dgm:pt>
    <dgm:pt modelId="{7C92F801-3444-4068-A6B6-2D0C707B2F50}" type="pres">
      <dgm:prSet presAssocID="{F5943D32-C4C3-4DD5-B1BD-B9D16DCF765E}" presName="desSpace" presStyleCnt="0"/>
      <dgm:spPr/>
    </dgm:pt>
    <dgm:pt modelId="{7B76E351-93B1-41A0-99AC-77E84D2BC3C9}" type="pres">
      <dgm:prSet presAssocID="{85FB246D-5E32-4B80-BDDD-AFD19318E40A}" presName="parComposite" presStyleCnt="0"/>
      <dgm:spPr/>
    </dgm:pt>
    <dgm:pt modelId="{3F701DA7-98FF-41A2-A092-533D6D7F888D}" type="pres">
      <dgm:prSet presAssocID="{85FB246D-5E32-4B80-BDDD-AFD19318E40A}" presName="parBigCircle" presStyleLbl="node0" presStyleIdx="3" presStyleCnt="4"/>
      <dgm:spPr/>
    </dgm:pt>
    <dgm:pt modelId="{2965656E-8980-4822-AD07-EC3ED6A5C8E3}" type="pres">
      <dgm:prSet presAssocID="{85FB246D-5E32-4B80-BDDD-AFD19318E40A}" presName="parTx" presStyleLbl="revTx" presStyleIdx="15" presStyleCnt="16"/>
      <dgm:spPr/>
      <dgm:t>
        <a:bodyPr/>
        <a:lstStyle/>
        <a:p>
          <a:endParaRPr lang="de-DE"/>
        </a:p>
      </dgm:t>
    </dgm:pt>
    <dgm:pt modelId="{87C66078-DE0A-44F5-A52A-D58C6114B18C}" type="pres">
      <dgm:prSet presAssocID="{85FB246D-5E32-4B80-BDDD-AFD19318E40A}" presName="bSpace" presStyleCnt="0"/>
      <dgm:spPr/>
    </dgm:pt>
    <dgm:pt modelId="{75FD7E40-AA86-41BE-B25D-2BCA88D65E67}" type="pres">
      <dgm:prSet presAssocID="{85FB246D-5E32-4B80-BDDD-AFD19318E40A}" presName="parBackupNorm" presStyleCnt="0"/>
      <dgm:spPr/>
    </dgm:pt>
    <dgm:pt modelId="{9F35C81B-0C49-4634-AD4B-C319B7AD0230}" type="pres">
      <dgm:prSet presAssocID="{0F82407A-2016-45A9-914F-C9A1FF5024B7}" presName="parSpace" presStyleCnt="0"/>
      <dgm:spPr/>
    </dgm:pt>
  </dgm:ptLst>
  <dgm:cxnLst>
    <dgm:cxn modelId="{4E6238A2-EA96-4418-90A7-B551E403655C}" type="presOf" srcId="{ABA6D6ED-5D3A-456C-926D-091CCFA8ABF7}" destId="{9371F974-0739-4B26-B8F0-32656A480EBA}" srcOrd="0" destOrd="0" presId="urn:microsoft.com/office/officeart/2008/layout/CircleAccentTimeline"/>
    <dgm:cxn modelId="{DD6DF148-4F53-4302-A450-08252073FC9A}" type="presOf" srcId="{85FB246D-5E32-4B80-BDDD-AFD19318E40A}" destId="{2965656E-8980-4822-AD07-EC3ED6A5C8E3}" srcOrd="0" destOrd="0" presId="urn:microsoft.com/office/officeart/2008/layout/CircleAccentTimeline"/>
    <dgm:cxn modelId="{8E9CC746-5822-4BC4-99DA-A6B4A9706669}" srcId="{9B1D60E5-4299-444B-B637-94C103F78110}" destId="{85FB246D-5E32-4B80-BDDD-AFD19318E40A}" srcOrd="3" destOrd="0" parTransId="{BCA4252B-B2C4-4F8D-8671-499FEAD9D3B2}" sibTransId="{0F82407A-2016-45A9-914F-C9A1FF5024B7}"/>
    <dgm:cxn modelId="{6F3EB90C-135A-4491-970E-617F8640196D}" type="presOf" srcId="{6BA157D2-42A4-4519-9D91-E6CE375CC04C}" destId="{50A9F5A0-76F9-4307-8EF8-67871451ECF9}" srcOrd="0" destOrd="0" presId="urn:microsoft.com/office/officeart/2008/layout/CircleAccentTimeline"/>
    <dgm:cxn modelId="{8616AC4E-E757-4673-AE67-91DA650209DF}" srcId="{F269796E-A0F1-4C8C-9510-96C7864342BF}" destId="{FE8073C4-3917-43EE-8398-97FB2B4C75E8}" srcOrd="1" destOrd="0" parTransId="{D53927BE-B4CF-44F6-B6B0-F1BBDD7555A5}" sibTransId="{F5943D32-C4C3-4DD5-B1BD-B9D16DCF765E}"/>
    <dgm:cxn modelId="{1C5489BD-7C38-45C8-BFC3-C9F5AA70A577}" type="presOf" srcId="{088CFF83-3BD0-4C58-839B-9F6A4B3FB8C2}" destId="{851629EC-F597-4399-A3A0-DFB4A12387A9}" srcOrd="0" destOrd="0" presId="urn:microsoft.com/office/officeart/2008/layout/CircleAccentTimeline"/>
    <dgm:cxn modelId="{E31D5F8A-D63F-49CE-B497-D89435BAFBC2}" type="presOf" srcId="{FE8073C4-3917-43EE-8398-97FB2B4C75E8}" destId="{29883020-2CFC-4B87-AE3B-45597CD12694}" srcOrd="0" destOrd="0" presId="urn:microsoft.com/office/officeart/2008/layout/CircleAccentTimeline"/>
    <dgm:cxn modelId="{66D3ED24-8011-402E-99A8-8DD8C5CE8A95}" srcId="{9B1D60E5-4299-444B-B637-94C103F78110}" destId="{AEEBF811-C697-4743-B451-06F21E902D2F}" srcOrd="1" destOrd="0" parTransId="{A395F60C-B747-413A-A6BB-DDB3FFA3148E}" sibTransId="{F364CA9E-897A-4EF3-AC57-A90D84FA0711}"/>
    <dgm:cxn modelId="{2E43DC21-9EED-4BA2-8F0D-7A97105A8890}" srcId="{4C8DADBD-1505-4A0D-AED1-B30655424723}" destId="{6BA157D2-42A4-4519-9D91-E6CE375CC04C}" srcOrd="0" destOrd="0" parTransId="{A22B8A45-9AF2-4464-A220-4065CEA7E759}" sibTransId="{11510E13-32B7-4606-85E6-6A2E9BCA2284}"/>
    <dgm:cxn modelId="{21ECC234-C8C5-430F-BFC2-D0AE41401F2B}" srcId="{F269796E-A0F1-4C8C-9510-96C7864342BF}" destId="{ABA6D6ED-5D3A-456C-926D-091CCFA8ABF7}" srcOrd="0" destOrd="0" parTransId="{E1E3CBAA-DB3D-43FD-8FD7-D6AFFD619299}" sibTransId="{D70CFC78-26A3-49EB-951F-205E695B8907}"/>
    <dgm:cxn modelId="{BA9D3707-CB3C-4D05-B9F3-8275DE75F07D}" type="presOf" srcId="{9B1D60E5-4299-444B-B637-94C103F78110}" destId="{BD30CC8F-EE7B-4CBD-BE4D-ED6079AF1145}" srcOrd="0" destOrd="0" presId="urn:microsoft.com/office/officeart/2008/layout/CircleAccentTimeline"/>
    <dgm:cxn modelId="{779779F7-AC01-42DE-AAEE-47CADD0DDA4C}" srcId="{AEEBF811-C697-4743-B451-06F21E902D2F}" destId="{FD422AD9-1464-4465-94F6-1FEB94F2C2B3}" srcOrd="0" destOrd="0" parTransId="{C5598E74-56FD-4496-A5C4-CD2D720F56D0}" sibTransId="{A6737181-E50C-49B8-878F-465174C6AC0C}"/>
    <dgm:cxn modelId="{6816AABF-BD08-4FFE-A9E2-C95163F37934}" type="presOf" srcId="{4C8DADBD-1505-4A0D-AED1-B30655424723}" destId="{975E813B-ECE7-4AB1-BCC0-EBC74D2B7CEE}" srcOrd="0" destOrd="0" presId="urn:microsoft.com/office/officeart/2008/layout/CircleAccentTimeline"/>
    <dgm:cxn modelId="{555B73B2-E783-47CE-8D02-EF35213EC01B}" type="presOf" srcId="{F269796E-A0F1-4C8C-9510-96C7864342BF}" destId="{DB18A1C9-4487-4A35-8572-B40F243A5E8A}" srcOrd="0" destOrd="0" presId="urn:microsoft.com/office/officeart/2008/layout/CircleAccentTimeline"/>
    <dgm:cxn modelId="{5944035D-23A2-43C4-8973-6C4CD2CD8935}" srcId="{4C8DADBD-1505-4A0D-AED1-B30655424723}" destId="{C995EBB1-9462-4E64-AC8A-AA370370D921}" srcOrd="1" destOrd="0" parTransId="{36C739C9-8C9B-4C9A-82E0-E65BB8ED7D6E}" sibTransId="{D0541E26-4BB6-4D51-BBAC-A36A41299625}"/>
    <dgm:cxn modelId="{32AC4D3A-735F-4A46-A74A-EEB7C3B10E68}" type="presOf" srcId="{C995EBB1-9462-4E64-AC8A-AA370370D921}" destId="{F55260EC-FF31-4B71-AFA6-D4A32786A7EF}" srcOrd="0" destOrd="0" presId="urn:microsoft.com/office/officeart/2008/layout/CircleAccentTimeline"/>
    <dgm:cxn modelId="{5985258D-459F-4133-8638-4132F89342FC}" type="presOf" srcId="{AEEBF811-C697-4743-B451-06F21E902D2F}" destId="{7BDB3FEB-025B-4428-B1D8-6A823E374949}" srcOrd="0" destOrd="0" presId="urn:microsoft.com/office/officeart/2008/layout/CircleAccentTimeline"/>
    <dgm:cxn modelId="{001B8BDC-2C3D-420A-9C2F-80DB5961AB42}" srcId="{AEEBF811-C697-4743-B451-06F21E902D2F}" destId="{088CFF83-3BD0-4C58-839B-9F6A4B3FB8C2}" srcOrd="1" destOrd="0" parTransId="{AFCD9CC7-EF98-41D5-B83D-D38037A30202}" sibTransId="{1B49A4FF-A0E4-44EE-A0E3-615EE410C98B}"/>
    <dgm:cxn modelId="{F9CBADB6-6050-4553-82BB-2D0AE464E356}" srcId="{9B1D60E5-4299-444B-B637-94C103F78110}" destId="{F269796E-A0F1-4C8C-9510-96C7864342BF}" srcOrd="2" destOrd="0" parTransId="{18E401C2-24CB-4D8F-8B59-6B92576AA617}" sibTransId="{A0E89B9E-9B95-4C34-B87A-F6F7E7E150A9}"/>
    <dgm:cxn modelId="{3BE54217-F2BF-4AE3-9848-0A5E1824EA21}" srcId="{9B1D60E5-4299-444B-B637-94C103F78110}" destId="{4C8DADBD-1505-4A0D-AED1-B30655424723}" srcOrd="0" destOrd="0" parTransId="{22790632-35E4-431B-A05C-51C4A3DDCD5F}" sibTransId="{37A79313-5C9D-4281-8E22-72F373F4710B}"/>
    <dgm:cxn modelId="{C2966C48-5FB2-48E3-82AA-9F8C2FA8D88D}" type="presOf" srcId="{FD422AD9-1464-4465-94F6-1FEB94F2C2B3}" destId="{93EA7B54-5EA9-40D5-8B42-C8211D0B93D4}" srcOrd="0" destOrd="0" presId="urn:microsoft.com/office/officeart/2008/layout/CircleAccentTimeline"/>
    <dgm:cxn modelId="{8E4A8409-338F-4E43-B6A3-5945F4E551A6}" type="presParOf" srcId="{BD30CC8F-EE7B-4CBD-BE4D-ED6079AF1145}" destId="{A41A82B7-71B0-4CAE-B187-EF63E3C60E58}" srcOrd="0" destOrd="0" presId="urn:microsoft.com/office/officeart/2008/layout/CircleAccentTimeline"/>
    <dgm:cxn modelId="{DCCCA021-F84A-41AC-9442-21BF960F3282}" type="presParOf" srcId="{A41A82B7-71B0-4CAE-B187-EF63E3C60E58}" destId="{EAF87FFF-B6D6-4E93-AB94-2E2AC2B50D06}" srcOrd="0" destOrd="0" presId="urn:microsoft.com/office/officeart/2008/layout/CircleAccentTimeline"/>
    <dgm:cxn modelId="{14FFC4A3-6CEF-4870-95CE-1418C700EC5B}" type="presParOf" srcId="{A41A82B7-71B0-4CAE-B187-EF63E3C60E58}" destId="{975E813B-ECE7-4AB1-BCC0-EBC74D2B7CEE}" srcOrd="1" destOrd="0" presId="urn:microsoft.com/office/officeart/2008/layout/CircleAccentTimeline"/>
    <dgm:cxn modelId="{24CAD02D-FB4E-4ED5-9C11-D55F16A77B4D}" type="presParOf" srcId="{A41A82B7-71B0-4CAE-B187-EF63E3C60E58}" destId="{C448BB3D-BDC2-4D62-A0AF-E131D79BF5D8}" srcOrd="2" destOrd="0" presId="urn:microsoft.com/office/officeart/2008/layout/CircleAccentTimeline"/>
    <dgm:cxn modelId="{AD6637FB-AFE4-4606-A698-C3DEE2F2C911}" type="presParOf" srcId="{BD30CC8F-EE7B-4CBD-BE4D-ED6079AF1145}" destId="{4EEBD408-95FB-4813-97A6-F5399D29A909}" srcOrd="1" destOrd="0" presId="urn:microsoft.com/office/officeart/2008/layout/CircleAccentTimeline"/>
    <dgm:cxn modelId="{776B0336-15BF-4D59-BD63-D63F433AAF07}" type="presParOf" srcId="{BD30CC8F-EE7B-4CBD-BE4D-ED6079AF1145}" destId="{8EB19E71-933E-4A7E-BF9C-BEDEEC8BBA8C}" srcOrd="2" destOrd="0" presId="urn:microsoft.com/office/officeart/2008/layout/CircleAccentTimeline"/>
    <dgm:cxn modelId="{74478863-3310-40AA-8D0C-723E25C620BC}" type="presParOf" srcId="{BD30CC8F-EE7B-4CBD-BE4D-ED6079AF1145}" destId="{D2DA5AC4-15D7-48F8-BCC0-11200099DC35}" srcOrd="3" destOrd="0" presId="urn:microsoft.com/office/officeart/2008/layout/CircleAccentTimeline"/>
    <dgm:cxn modelId="{894FED25-C5FF-42DB-A3DA-B2E85156D3E0}" type="presParOf" srcId="{BD30CC8F-EE7B-4CBD-BE4D-ED6079AF1145}" destId="{5768A9DB-1968-4A36-8E3A-3C401AD2B90E}" srcOrd="4" destOrd="0" presId="urn:microsoft.com/office/officeart/2008/layout/CircleAccentTimeline"/>
    <dgm:cxn modelId="{92C49C41-2DB3-44DF-9D40-8B4841F8EFF7}" type="presParOf" srcId="{5768A9DB-1968-4A36-8E3A-3C401AD2B90E}" destId="{FCB7A681-C4AE-4CB3-B7C1-2E37D6C94AC7}" srcOrd="0" destOrd="0" presId="urn:microsoft.com/office/officeart/2008/layout/CircleAccentTimeline"/>
    <dgm:cxn modelId="{A86BFFD9-E364-47BD-B1D2-40067D12DFA5}" type="presParOf" srcId="{5768A9DB-1968-4A36-8E3A-3C401AD2B90E}" destId="{50A9F5A0-76F9-4307-8EF8-67871451ECF9}" srcOrd="1" destOrd="0" presId="urn:microsoft.com/office/officeart/2008/layout/CircleAccentTimeline"/>
    <dgm:cxn modelId="{712BAFCE-9D18-4A79-B048-0EDB28514DA9}" type="presParOf" srcId="{5768A9DB-1968-4A36-8E3A-3C401AD2B90E}" destId="{0E7F3846-E6A4-4ED6-8241-68DE00E7ABB5}" srcOrd="2" destOrd="0" presId="urn:microsoft.com/office/officeart/2008/layout/CircleAccentTimeline"/>
    <dgm:cxn modelId="{C522468D-798B-4B44-83DE-06810AB186A6}" type="presParOf" srcId="{BD30CC8F-EE7B-4CBD-BE4D-ED6079AF1145}" destId="{55E9ACE9-BF99-4324-AA74-9E0A033BEEAA}" srcOrd="5" destOrd="0" presId="urn:microsoft.com/office/officeart/2008/layout/CircleAccentTimeline"/>
    <dgm:cxn modelId="{844D5923-9C57-410A-AB19-DFBBBB417214}" type="presParOf" srcId="{BD30CC8F-EE7B-4CBD-BE4D-ED6079AF1145}" destId="{DF740973-9B4F-4BD3-A1CE-5724F5ED46FD}" srcOrd="6" destOrd="0" presId="urn:microsoft.com/office/officeart/2008/layout/CircleAccentTimeline"/>
    <dgm:cxn modelId="{5EADE0F7-3B2E-44E8-9F80-EAF56902C353}" type="presParOf" srcId="{BD30CC8F-EE7B-4CBD-BE4D-ED6079AF1145}" destId="{E784502F-60E5-48D1-8360-D96B93F27962}" srcOrd="7" destOrd="0" presId="urn:microsoft.com/office/officeart/2008/layout/CircleAccentTimeline"/>
    <dgm:cxn modelId="{D469FCAE-2ED1-493E-A559-CA0232131233}" type="presParOf" srcId="{BD30CC8F-EE7B-4CBD-BE4D-ED6079AF1145}" destId="{B66CC769-2FC3-4B72-AE28-840EC56A3764}" srcOrd="8" destOrd="0" presId="urn:microsoft.com/office/officeart/2008/layout/CircleAccentTimeline"/>
    <dgm:cxn modelId="{ED144DF2-1B4C-4955-AB39-45B4226C52B1}" type="presParOf" srcId="{B66CC769-2FC3-4B72-AE28-840EC56A3764}" destId="{F46EF707-C7C0-4F1D-910E-DA10B9EEC97B}" srcOrd="0" destOrd="0" presId="urn:microsoft.com/office/officeart/2008/layout/CircleAccentTimeline"/>
    <dgm:cxn modelId="{1A48B432-3647-4CD6-B900-B96BB402CA22}" type="presParOf" srcId="{B66CC769-2FC3-4B72-AE28-840EC56A3764}" destId="{F55260EC-FF31-4B71-AFA6-D4A32786A7EF}" srcOrd="1" destOrd="0" presId="urn:microsoft.com/office/officeart/2008/layout/CircleAccentTimeline"/>
    <dgm:cxn modelId="{2FD1E1EB-2065-4512-8ABC-4AFB2E3482BA}" type="presParOf" srcId="{B66CC769-2FC3-4B72-AE28-840EC56A3764}" destId="{E7619BBD-3F1A-4C22-8DA3-22FD5EE256C0}" srcOrd="2" destOrd="0" presId="urn:microsoft.com/office/officeart/2008/layout/CircleAccentTimeline"/>
    <dgm:cxn modelId="{F67082DA-7634-4CF7-B581-DCC240206470}" type="presParOf" srcId="{BD30CC8F-EE7B-4CBD-BE4D-ED6079AF1145}" destId="{20EFA51F-58BA-44DB-B55F-33392473BE81}" srcOrd="9" destOrd="0" presId="urn:microsoft.com/office/officeart/2008/layout/CircleAccentTimeline"/>
    <dgm:cxn modelId="{759830FA-35D5-4A56-95B7-2603CBB5D737}" type="presParOf" srcId="{BD30CC8F-EE7B-4CBD-BE4D-ED6079AF1145}" destId="{205A155D-5164-46E0-BE41-67F21AD637FB}" srcOrd="10" destOrd="0" presId="urn:microsoft.com/office/officeart/2008/layout/CircleAccentTimeline"/>
    <dgm:cxn modelId="{3B7F6EF4-0560-4ACE-9D64-A05922B76620}" type="presParOf" srcId="{BD30CC8F-EE7B-4CBD-BE4D-ED6079AF1145}" destId="{3B7E3F5E-1628-449B-AE24-731990C16C41}" srcOrd="11" destOrd="0" presId="urn:microsoft.com/office/officeart/2008/layout/CircleAccentTimeline"/>
    <dgm:cxn modelId="{7D4ACA1E-811E-41C1-8D9B-069F7C077972}" type="presParOf" srcId="{3B7E3F5E-1628-449B-AE24-731990C16C41}" destId="{6AB26D49-79CC-4DED-9144-194D1C351EDE}" srcOrd="0" destOrd="0" presId="urn:microsoft.com/office/officeart/2008/layout/CircleAccentTimeline"/>
    <dgm:cxn modelId="{97F810D1-787C-49F7-BA74-94348F074D52}" type="presParOf" srcId="{3B7E3F5E-1628-449B-AE24-731990C16C41}" destId="{7BDB3FEB-025B-4428-B1D8-6A823E374949}" srcOrd="1" destOrd="0" presId="urn:microsoft.com/office/officeart/2008/layout/CircleAccentTimeline"/>
    <dgm:cxn modelId="{DCB3CBCD-F7FC-4586-B4D6-1227B650BF1B}" type="presParOf" srcId="{3B7E3F5E-1628-449B-AE24-731990C16C41}" destId="{744F65C0-7EA0-49FC-80F7-E9101B134F8F}" srcOrd="2" destOrd="0" presId="urn:microsoft.com/office/officeart/2008/layout/CircleAccentTimeline"/>
    <dgm:cxn modelId="{88E1B1E1-BAC7-4AE6-AAD2-237A3FA4297E}" type="presParOf" srcId="{BD30CC8F-EE7B-4CBD-BE4D-ED6079AF1145}" destId="{2619F45C-EAA8-4F53-86DA-7B497CB0CD8A}" srcOrd="12" destOrd="0" presId="urn:microsoft.com/office/officeart/2008/layout/CircleAccentTimeline"/>
    <dgm:cxn modelId="{DD46B0C5-FC3E-4046-AE65-731EDE662B62}" type="presParOf" srcId="{BD30CC8F-EE7B-4CBD-BE4D-ED6079AF1145}" destId="{4A594DDB-ACA5-48D6-BA37-458601967BF5}" srcOrd="13" destOrd="0" presId="urn:microsoft.com/office/officeart/2008/layout/CircleAccentTimeline"/>
    <dgm:cxn modelId="{456CDB9E-31F6-426B-9692-50DF54820A1E}" type="presParOf" srcId="{BD30CC8F-EE7B-4CBD-BE4D-ED6079AF1145}" destId="{5A72C6D5-6ECD-4BEB-88F8-B9768642B3A4}" srcOrd="14" destOrd="0" presId="urn:microsoft.com/office/officeart/2008/layout/CircleAccentTimeline"/>
    <dgm:cxn modelId="{002F78CD-3714-4724-916F-DC2A6C72B483}" type="presParOf" srcId="{BD30CC8F-EE7B-4CBD-BE4D-ED6079AF1145}" destId="{AA27519B-4794-4677-96EF-DEA1CBB1A5EE}" srcOrd="15" destOrd="0" presId="urn:microsoft.com/office/officeart/2008/layout/CircleAccentTimeline"/>
    <dgm:cxn modelId="{8AF0A3E3-72FD-43C8-87DA-057DBF06E155}" type="presParOf" srcId="{AA27519B-4794-4677-96EF-DEA1CBB1A5EE}" destId="{5C990EF9-41D9-4516-B2C2-D5219F14CE18}" srcOrd="0" destOrd="0" presId="urn:microsoft.com/office/officeart/2008/layout/CircleAccentTimeline"/>
    <dgm:cxn modelId="{16FA4BE1-E217-4D94-854A-961A8CC68B1D}" type="presParOf" srcId="{AA27519B-4794-4677-96EF-DEA1CBB1A5EE}" destId="{93EA7B54-5EA9-40D5-8B42-C8211D0B93D4}" srcOrd="1" destOrd="0" presId="urn:microsoft.com/office/officeart/2008/layout/CircleAccentTimeline"/>
    <dgm:cxn modelId="{A74505B3-1C0E-46D3-9B59-2A953408CAA1}" type="presParOf" srcId="{AA27519B-4794-4677-96EF-DEA1CBB1A5EE}" destId="{9A177EEB-4EDD-4231-B383-026BA912952C}" srcOrd="2" destOrd="0" presId="urn:microsoft.com/office/officeart/2008/layout/CircleAccentTimeline"/>
    <dgm:cxn modelId="{D5BBD7F4-9AD3-4CBC-9CFE-9B14F5FA2D64}" type="presParOf" srcId="{BD30CC8F-EE7B-4CBD-BE4D-ED6079AF1145}" destId="{E6D8BE4F-A514-43B4-A057-82906DFCB81E}" srcOrd="16" destOrd="0" presId="urn:microsoft.com/office/officeart/2008/layout/CircleAccentTimeline"/>
    <dgm:cxn modelId="{8B4DEA1F-C720-4586-83D4-BCFCA8335F0B}" type="presParOf" srcId="{BD30CC8F-EE7B-4CBD-BE4D-ED6079AF1145}" destId="{9EFAB3CD-9D50-418A-B1FE-BC13F5F77C28}" srcOrd="17" destOrd="0" presId="urn:microsoft.com/office/officeart/2008/layout/CircleAccentTimeline"/>
    <dgm:cxn modelId="{13E42406-6F2C-46AA-8270-42DFC186FD75}" type="presParOf" srcId="{BD30CC8F-EE7B-4CBD-BE4D-ED6079AF1145}" destId="{88F73EC9-407F-4680-8E5B-F06D6B0B95D7}" srcOrd="18" destOrd="0" presId="urn:microsoft.com/office/officeart/2008/layout/CircleAccentTimeline"/>
    <dgm:cxn modelId="{1921970E-78C3-4AC0-8A70-0FD496C8B0A3}" type="presParOf" srcId="{BD30CC8F-EE7B-4CBD-BE4D-ED6079AF1145}" destId="{0B61FC74-049F-4715-81D1-03077ECBB99B}" srcOrd="19" destOrd="0" presId="urn:microsoft.com/office/officeart/2008/layout/CircleAccentTimeline"/>
    <dgm:cxn modelId="{D02BA2AB-D086-42C9-9431-CD00AA55AD26}" type="presParOf" srcId="{0B61FC74-049F-4715-81D1-03077ECBB99B}" destId="{B7045AAC-F6FB-4C9F-8099-8346040A9A0B}" srcOrd="0" destOrd="0" presId="urn:microsoft.com/office/officeart/2008/layout/CircleAccentTimeline"/>
    <dgm:cxn modelId="{E51B28D1-DC57-42C6-84CC-B9F9429D64AB}" type="presParOf" srcId="{0B61FC74-049F-4715-81D1-03077ECBB99B}" destId="{851629EC-F597-4399-A3A0-DFB4A12387A9}" srcOrd="1" destOrd="0" presId="urn:microsoft.com/office/officeart/2008/layout/CircleAccentTimeline"/>
    <dgm:cxn modelId="{8FFA058C-7D01-4EB2-8C2D-B6C1799F4B41}" type="presParOf" srcId="{0B61FC74-049F-4715-81D1-03077ECBB99B}" destId="{898945F7-CA3F-46EE-8D49-EC7A92335478}" srcOrd="2" destOrd="0" presId="urn:microsoft.com/office/officeart/2008/layout/CircleAccentTimeline"/>
    <dgm:cxn modelId="{6B3B2CBF-54BF-4F7F-848A-B0962020D8F1}" type="presParOf" srcId="{BD30CC8F-EE7B-4CBD-BE4D-ED6079AF1145}" destId="{01A7B921-3C74-41CB-AB0E-73EDEE9B93F3}" srcOrd="20" destOrd="0" presId="urn:microsoft.com/office/officeart/2008/layout/CircleAccentTimeline"/>
    <dgm:cxn modelId="{5F514EFD-41FA-48F9-B513-0E1CFD08914D}" type="presParOf" srcId="{BD30CC8F-EE7B-4CBD-BE4D-ED6079AF1145}" destId="{BB13057F-3731-490D-BDA2-9289C39AD67C}" srcOrd="21" destOrd="0" presId="urn:microsoft.com/office/officeart/2008/layout/CircleAccentTimeline"/>
    <dgm:cxn modelId="{E8DDB2EB-9ACA-4FB0-BCCC-8F326915DBAD}" type="presParOf" srcId="{BD30CC8F-EE7B-4CBD-BE4D-ED6079AF1145}" destId="{8D88CCFF-96BA-4BB5-9BBE-1333A3F5CBED}" srcOrd="22" destOrd="0" presId="urn:microsoft.com/office/officeart/2008/layout/CircleAccentTimeline"/>
    <dgm:cxn modelId="{29BFE2A3-0756-4210-9270-4FB1B6DCBF20}" type="presParOf" srcId="{8D88CCFF-96BA-4BB5-9BBE-1333A3F5CBED}" destId="{F758DFCB-A56A-4D1A-85CD-6565A34E5B6F}" srcOrd="0" destOrd="0" presId="urn:microsoft.com/office/officeart/2008/layout/CircleAccentTimeline"/>
    <dgm:cxn modelId="{EA77F3C3-D6F8-440B-BFE4-82BBF5E7C9EC}" type="presParOf" srcId="{8D88CCFF-96BA-4BB5-9BBE-1333A3F5CBED}" destId="{DB18A1C9-4487-4A35-8572-B40F243A5E8A}" srcOrd="1" destOrd="0" presId="urn:microsoft.com/office/officeart/2008/layout/CircleAccentTimeline"/>
    <dgm:cxn modelId="{F6648300-DBE9-4FDE-AF33-63BFEF04A38C}" type="presParOf" srcId="{8D88CCFF-96BA-4BB5-9BBE-1333A3F5CBED}" destId="{D200A210-2A29-45F3-912E-42A641F1926B}" srcOrd="2" destOrd="0" presId="urn:microsoft.com/office/officeart/2008/layout/CircleAccentTimeline"/>
    <dgm:cxn modelId="{533AD5AB-CB38-46CD-82CF-44A22DF6CD47}" type="presParOf" srcId="{BD30CC8F-EE7B-4CBD-BE4D-ED6079AF1145}" destId="{753BC868-274A-4EF1-A7EA-A2A0D2EFE531}" srcOrd="23" destOrd="0" presId="urn:microsoft.com/office/officeart/2008/layout/CircleAccentTimeline"/>
    <dgm:cxn modelId="{40233175-E7D5-44CF-ACA8-56110FEE70D8}" type="presParOf" srcId="{BD30CC8F-EE7B-4CBD-BE4D-ED6079AF1145}" destId="{E7ACADBF-B40C-40FD-AB39-412C3BB9F3F6}" srcOrd="24" destOrd="0" presId="urn:microsoft.com/office/officeart/2008/layout/CircleAccentTimeline"/>
    <dgm:cxn modelId="{B6BEE3B6-0EDF-413F-A841-2833E823FBE8}" type="presParOf" srcId="{BD30CC8F-EE7B-4CBD-BE4D-ED6079AF1145}" destId="{47BF470E-7DFA-4648-BC8D-3AF5D72F5F51}" srcOrd="25" destOrd="0" presId="urn:microsoft.com/office/officeart/2008/layout/CircleAccentTimeline"/>
    <dgm:cxn modelId="{E42175ED-CAE5-4F7C-B6DB-B6EADBD2372A}" type="presParOf" srcId="{BD30CC8F-EE7B-4CBD-BE4D-ED6079AF1145}" destId="{56879203-8CCC-44DD-A9A3-37A6A1D03F5A}" srcOrd="26" destOrd="0" presId="urn:microsoft.com/office/officeart/2008/layout/CircleAccentTimeline"/>
    <dgm:cxn modelId="{7BD53972-9BDD-427C-ADFB-AC6A86F6D11C}" type="presParOf" srcId="{56879203-8CCC-44DD-A9A3-37A6A1D03F5A}" destId="{89D1720E-B099-4770-9D21-EF60328E0273}" srcOrd="0" destOrd="0" presId="urn:microsoft.com/office/officeart/2008/layout/CircleAccentTimeline"/>
    <dgm:cxn modelId="{2D11802D-05F0-48FE-A0A5-8B44F83A7E56}" type="presParOf" srcId="{56879203-8CCC-44DD-A9A3-37A6A1D03F5A}" destId="{9371F974-0739-4B26-B8F0-32656A480EBA}" srcOrd="1" destOrd="0" presId="urn:microsoft.com/office/officeart/2008/layout/CircleAccentTimeline"/>
    <dgm:cxn modelId="{ACAB6ED2-7C72-4468-A71D-7FD54CF3FFB7}" type="presParOf" srcId="{56879203-8CCC-44DD-A9A3-37A6A1D03F5A}" destId="{E24BE781-9600-4A55-B8E2-16DDC28AF6AF}" srcOrd="2" destOrd="0" presId="urn:microsoft.com/office/officeart/2008/layout/CircleAccentTimeline"/>
    <dgm:cxn modelId="{C1D22E48-C187-4A67-BCDA-B132A07AE559}" type="presParOf" srcId="{BD30CC8F-EE7B-4CBD-BE4D-ED6079AF1145}" destId="{836028E0-9CE0-46E8-82D4-5828B2211A80}" srcOrd="27" destOrd="0" presId="urn:microsoft.com/office/officeart/2008/layout/CircleAccentTimeline"/>
    <dgm:cxn modelId="{15533655-66C8-4416-9633-AB4829A2FB60}" type="presParOf" srcId="{BD30CC8F-EE7B-4CBD-BE4D-ED6079AF1145}" destId="{0E17B413-0C4E-4AE6-9CEF-EFE05DC3B5E8}" srcOrd="28" destOrd="0" presId="urn:microsoft.com/office/officeart/2008/layout/CircleAccentTimeline"/>
    <dgm:cxn modelId="{634CCB0A-6224-470C-B513-631B4E5F7AA7}" type="presParOf" srcId="{BD30CC8F-EE7B-4CBD-BE4D-ED6079AF1145}" destId="{BA382037-39C8-49D7-AC0D-745DA451A752}" srcOrd="29" destOrd="0" presId="urn:microsoft.com/office/officeart/2008/layout/CircleAccentTimeline"/>
    <dgm:cxn modelId="{9EE27CF5-1C9A-4828-8F25-EE23AD7982D3}" type="presParOf" srcId="{BD30CC8F-EE7B-4CBD-BE4D-ED6079AF1145}" destId="{998E7A36-8FF0-469F-8ED5-7D948EEE6665}" srcOrd="30" destOrd="0" presId="urn:microsoft.com/office/officeart/2008/layout/CircleAccentTimeline"/>
    <dgm:cxn modelId="{964EF1F8-3425-47A7-B60F-FC7002105BB7}" type="presParOf" srcId="{998E7A36-8FF0-469F-8ED5-7D948EEE6665}" destId="{5FEEA8CB-371B-4818-AFCB-7E88EFA86CE1}" srcOrd="0" destOrd="0" presId="urn:microsoft.com/office/officeart/2008/layout/CircleAccentTimeline"/>
    <dgm:cxn modelId="{550182E4-20F6-4011-A07F-24A83ACCE34B}" type="presParOf" srcId="{998E7A36-8FF0-469F-8ED5-7D948EEE6665}" destId="{29883020-2CFC-4B87-AE3B-45597CD12694}" srcOrd="1" destOrd="0" presId="urn:microsoft.com/office/officeart/2008/layout/CircleAccentTimeline"/>
    <dgm:cxn modelId="{FE45C120-02C2-47F9-8548-3EE883F65727}" type="presParOf" srcId="{998E7A36-8FF0-469F-8ED5-7D948EEE6665}" destId="{A8BD4F4B-5034-4F46-831B-6F89B950CDF0}" srcOrd="2" destOrd="0" presId="urn:microsoft.com/office/officeart/2008/layout/CircleAccentTimeline"/>
    <dgm:cxn modelId="{DE663DF1-7198-4DE3-95A6-A21B02174EE1}" type="presParOf" srcId="{BD30CC8F-EE7B-4CBD-BE4D-ED6079AF1145}" destId="{74614E0E-24D9-4650-AD4E-31B3D838E344}" srcOrd="31" destOrd="0" presId="urn:microsoft.com/office/officeart/2008/layout/CircleAccentTimeline"/>
    <dgm:cxn modelId="{2E021101-B50B-48A4-9ED7-25B93CC6F352}" type="presParOf" srcId="{BD30CC8F-EE7B-4CBD-BE4D-ED6079AF1145}" destId="{7C92F801-3444-4068-A6B6-2D0C707B2F50}" srcOrd="32" destOrd="0" presId="urn:microsoft.com/office/officeart/2008/layout/CircleAccentTimeline"/>
    <dgm:cxn modelId="{B573DA19-E464-49BD-9208-A4910485632A}" type="presParOf" srcId="{BD30CC8F-EE7B-4CBD-BE4D-ED6079AF1145}" destId="{7B76E351-93B1-41A0-99AC-77E84D2BC3C9}" srcOrd="33" destOrd="0" presId="urn:microsoft.com/office/officeart/2008/layout/CircleAccentTimeline"/>
    <dgm:cxn modelId="{FBA7A3E3-FDC1-461B-88C3-7B26AC6E2A93}" type="presParOf" srcId="{7B76E351-93B1-41A0-99AC-77E84D2BC3C9}" destId="{3F701DA7-98FF-41A2-A092-533D6D7F888D}" srcOrd="0" destOrd="0" presId="urn:microsoft.com/office/officeart/2008/layout/CircleAccentTimeline"/>
    <dgm:cxn modelId="{D7F9BE3D-8A3A-4307-9763-187451D1B226}" type="presParOf" srcId="{7B76E351-93B1-41A0-99AC-77E84D2BC3C9}" destId="{2965656E-8980-4822-AD07-EC3ED6A5C8E3}" srcOrd="1" destOrd="0" presId="urn:microsoft.com/office/officeart/2008/layout/CircleAccentTimeline"/>
    <dgm:cxn modelId="{E4E02C95-6523-4C67-A1CA-D191D628A21E}" type="presParOf" srcId="{7B76E351-93B1-41A0-99AC-77E84D2BC3C9}" destId="{87C66078-DE0A-44F5-A52A-D58C6114B18C}" srcOrd="2" destOrd="0" presId="urn:microsoft.com/office/officeart/2008/layout/CircleAccentTimeline"/>
    <dgm:cxn modelId="{E51C5053-4ADC-44DA-A9D4-E2210C40EFFD}" type="presParOf" srcId="{BD30CC8F-EE7B-4CBD-BE4D-ED6079AF1145}" destId="{75FD7E40-AA86-41BE-B25D-2BCA88D65E67}" srcOrd="34" destOrd="0" presId="urn:microsoft.com/office/officeart/2008/layout/CircleAccentTimeline"/>
    <dgm:cxn modelId="{77CB98A9-7B1C-4089-A34F-A0637E9EF1C4}" type="presParOf" srcId="{BD30CC8F-EE7B-4CBD-BE4D-ED6079AF1145}" destId="{9F35C81B-0C49-4634-AD4B-C319B7AD0230}" srcOrd="35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B1D60E5-4299-444B-B637-94C103F78110}" type="doc">
      <dgm:prSet loTypeId="urn:microsoft.com/office/officeart/2008/layout/CircleAccentTimeline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4C8DADBD-1505-4A0D-AED1-B30655424723}">
      <dgm:prSet phldrT="[Text]"/>
      <dgm:spPr/>
      <dgm:t>
        <a:bodyPr/>
        <a:lstStyle/>
        <a:p>
          <a:r>
            <a:rPr lang="de-DE" dirty="0" smtClean="0"/>
            <a:t>Discovery</a:t>
          </a:r>
          <a:endParaRPr lang="de-DE" dirty="0"/>
        </a:p>
      </dgm:t>
    </dgm:pt>
    <dgm:pt modelId="{22790632-35E4-431B-A05C-51C4A3DDCD5F}" type="parTrans" cxnId="{3BE54217-F2BF-4AE3-9848-0A5E1824EA21}">
      <dgm:prSet/>
      <dgm:spPr/>
      <dgm:t>
        <a:bodyPr/>
        <a:lstStyle/>
        <a:p>
          <a:endParaRPr lang="de-DE"/>
        </a:p>
      </dgm:t>
    </dgm:pt>
    <dgm:pt modelId="{37A79313-5C9D-4281-8E22-72F373F4710B}" type="sibTrans" cxnId="{3BE54217-F2BF-4AE3-9848-0A5E1824EA21}">
      <dgm:prSet/>
      <dgm:spPr/>
      <dgm:t>
        <a:bodyPr/>
        <a:lstStyle/>
        <a:p>
          <a:endParaRPr lang="de-DE"/>
        </a:p>
      </dgm:t>
    </dgm:pt>
    <dgm:pt modelId="{FD422AD9-1464-4465-94F6-1FEB94F2C2B3}">
      <dgm:prSet phldrT="[Text]"/>
      <dgm:spPr/>
      <dgm:t>
        <a:bodyPr/>
        <a:lstStyle/>
        <a:p>
          <a:endParaRPr lang="de-DE" dirty="0"/>
        </a:p>
      </dgm:t>
    </dgm:pt>
    <dgm:pt modelId="{C5598E74-56FD-4496-A5C4-CD2D720F56D0}" type="parTrans" cxnId="{779779F7-AC01-42DE-AAEE-47CADD0DDA4C}">
      <dgm:prSet/>
      <dgm:spPr/>
      <dgm:t>
        <a:bodyPr/>
        <a:lstStyle/>
        <a:p>
          <a:endParaRPr lang="de-DE"/>
        </a:p>
      </dgm:t>
    </dgm:pt>
    <dgm:pt modelId="{A6737181-E50C-49B8-878F-465174C6AC0C}" type="sibTrans" cxnId="{779779F7-AC01-42DE-AAEE-47CADD0DDA4C}">
      <dgm:prSet/>
      <dgm:spPr/>
      <dgm:t>
        <a:bodyPr/>
        <a:lstStyle/>
        <a:p>
          <a:endParaRPr lang="de-DE"/>
        </a:p>
      </dgm:t>
    </dgm:pt>
    <dgm:pt modelId="{088CFF83-3BD0-4C58-839B-9F6A4B3FB8C2}">
      <dgm:prSet phldrT="[Text]"/>
      <dgm:spPr/>
      <dgm:t>
        <a:bodyPr/>
        <a:lstStyle/>
        <a:p>
          <a:endParaRPr lang="de-DE" b="0" dirty="0" smtClean="0"/>
        </a:p>
      </dgm:t>
    </dgm:pt>
    <dgm:pt modelId="{AFCD9CC7-EF98-41D5-B83D-D38037A30202}" type="parTrans" cxnId="{001B8BDC-2C3D-420A-9C2F-80DB5961AB42}">
      <dgm:prSet/>
      <dgm:spPr/>
      <dgm:t>
        <a:bodyPr/>
        <a:lstStyle/>
        <a:p>
          <a:endParaRPr lang="de-DE"/>
        </a:p>
      </dgm:t>
    </dgm:pt>
    <dgm:pt modelId="{1B49A4FF-A0E4-44EE-A0E3-615EE410C98B}" type="sibTrans" cxnId="{001B8BDC-2C3D-420A-9C2F-80DB5961AB42}">
      <dgm:prSet/>
      <dgm:spPr/>
      <dgm:t>
        <a:bodyPr/>
        <a:lstStyle/>
        <a:p>
          <a:endParaRPr lang="de-DE"/>
        </a:p>
      </dgm:t>
    </dgm:pt>
    <dgm:pt modelId="{F269796E-A0F1-4C8C-9510-96C7864342BF}">
      <dgm:prSet phldrT="[Text]"/>
      <dgm:spPr/>
      <dgm:t>
        <a:bodyPr/>
        <a:lstStyle/>
        <a:p>
          <a:r>
            <a:rPr lang="de-DE" dirty="0" smtClean="0"/>
            <a:t>„Polywater“</a:t>
          </a:r>
          <a:endParaRPr lang="de-DE" dirty="0"/>
        </a:p>
      </dgm:t>
    </dgm:pt>
    <dgm:pt modelId="{18E401C2-24CB-4D8F-8B59-6B92576AA617}" type="parTrans" cxnId="{F9CBADB6-6050-4553-82BB-2D0AE464E356}">
      <dgm:prSet/>
      <dgm:spPr/>
      <dgm:t>
        <a:bodyPr/>
        <a:lstStyle/>
        <a:p>
          <a:endParaRPr lang="de-DE"/>
        </a:p>
      </dgm:t>
    </dgm:pt>
    <dgm:pt modelId="{A0E89B9E-9B95-4C34-B87A-F6F7E7E150A9}" type="sibTrans" cxnId="{F9CBADB6-6050-4553-82BB-2D0AE464E356}">
      <dgm:prSet/>
      <dgm:spPr/>
      <dgm:t>
        <a:bodyPr/>
        <a:lstStyle/>
        <a:p>
          <a:endParaRPr lang="de-DE"/>
        </a:p>
      </dgm:t>
    </dgm:pt>
    <dgm:pt modelId="{C995EBB1-9462-4E64-AC8A-AA370370D921}">
      <dgm:prSet phldrT="[Text]"/>
      <dgm:spPr/>
      <dgm:t>
        <a:bodyPr/>
        <a:lstStyle/>
        <a:p>
          <a:endParaRPr lang="de-DE" dirty="0"/>
        </a:p>
      </dgm:t>
    </dgm:pt>
    <dgm:pt modelId="{D0541E26-4BB6-4D51-BBAC-A36A41299625}" type="sibTrans" cxnId="{5944035D-23A2-43C4-8973-6C4CD2CD8935}">
      <dgm:prSet/>
      <dgm:spPr/>
      <dgm:t>
        <a:bodyPr/>
        <a:lstStyle/>
        <a:p>
          <a:endParaRPr lang="de-DE"/>
        </a:p>
      </dgm:t>
    </dgm:pt>
    <dgm:pt modelId="{36C739C9-8C9B-4C9A-82E0-E65BB8ED7D6E}" type="parTrans" cxnId="{5944035D-23A2-43C4-8973-6C4CD2CD8935}">
      <dgm:prSet/>
      <dgm:spPr/>
      <dgm:t>
        <a:bodyPr/>
        <a:lstStyle/>
        <a:p>
          <a:endParaRPr lang="de-DE"/>
        </a:p>
      </dgm:t>
    </dgm:pt>
    <dgm:pt modelId="{AEEBF811-C697-4743-B451-06F21E902D2F}">
      <dgm:prSet phldrT="[Text]"/>
      <dgm:spPr/>
      <dgm:t>
        <a:bodyPr/>
        <a:lstStyle/>
        <a:p>
          <a:r>
            <a:rPr lang="de-DE" dirty="0" smtClean="0"/>
            <a:t>Nottingham conference</a:t>
          </a:r>
          <a:endParaRPr lang="de-DE" dirty="0"/>
        </a:p>
      </dgm:t>
    </dgm:pt>
    <dgm:pt modelId="{F364CA9E-897A-4EF3-AC57-A90D84FA0711}" type="sibTrans" cxnId="{66D3ED24-8011-402E-99A8-8DD8C5CE8A95}">
      <dgm:prSet/>
      <dgm:spPr/>
      <dgm:t>
        <a:bodyPr/>
        <a:lstStyle/>
        <a:p>
          <a:endParaRPr lang="de-DE"/>
        </a:p>
      </dgm:t>
    </dgm:pt>
    <dgm:pt modelId="{A395F60C-B747-413A-A6BB-DDB3FFA3148E}" type="parTrans" cxnId="{66D3ED24-8011-402E-99A8-8DD8C5CE8A95}">
      <dgm:prSet/>
      <dgm:spPr/>
      <dgm:t>
        <a:bodyPr/>
        <a:lstStyle/>
        <a:p>
          <a:endParaRPr lang="de-DE"/>
        </a:p>
      </dgm:t>
    </dgm:pt>
    <dgm:pt modelId="{85FB246D-5E32-4B80-BDDD-AFD19318E40A}">
      <dgm:prSet phldrT="[Text]"/>
      <dgm:spPr/>
      <dgm:t>
        <a:bodyPr/>
        <a:lstStyle/>
        <a:p>
          <a:r>
            <a:rPr lang="de-DE" dirty="0" smtClean="0"/>
            <a:t>Revocation</a:t>
          </a:r>
          <a:endParaRPr lang="de-DE" dirty="0"/>
        </a:p>
      </dgm:t>
    </dgm:pt>
    <dgm:pt modelId="{BCA4252B-B2C4-4F8D-8671-499FEAD9D3B2}" type="parTrans" cxnId="{8E9CC746-5822-4BC4-99DA-A6B4A9706669}">
      <dgm:prSet/>
      <dgm:spPr/>
      <dgm:t>
        <a:bodyPr/>
        <a:lstStyle/>
        <a:p>
          <a:endParaRPr lang="de-DE"/>
        </a:p>
      </dgm:t>
    </dgm:pt>
    <dgm:pt modelId="{0F82407A-2016-45A9-914F-C9A1FF5024B7}" type="sibTrans" cxnId="{8E9CC746-5822-4BC4-99DA-A6B4A9706669}">
      <dgm:prSet/>
      <dgm:spPr/>
      <dgm:t>
        <a:bodyPr/>
        <a:lstStyle/>
        <a:p>
          <a:endParaRPr lang="de-DE"/>
        </a:p>
      </dgm:t>
    </dgm:pt>
    <dgm:pt modelId="{ABA6D6ED-5D3A-456C-926D-091CCFA8ABF7}">
      <dgm:prSet phldrT="[Text]"/>
      <dgm:spPr/>
      <dgm:t>
        <a:bodyPr/>
        <a:lstStyle/>
        <a:p>
          <a:endParaRPr lang="de-DE" dirty="0"/>
        </a:p>
      </dgm:t>
    </dgm:pt>
    <dgm:pt modelId="{E1E3CBAA-DB3D-43FD-8FD7-D6AFFD619299}" type="parTrans" cxnId="{21ECC234-C8C5-430F-BFC2-D0AE41401F2B}">
      <dgm:prSet/>
      <dgm:spPr/>
      <dgm:t>
        <a:bodyPr/>
        <a:lstStyle/>
        <a:p>
          <a:endParaRPr lang="de-DE"/>
        </a:p>
      </dgm:t>
    </dgm:pt>
    <dgm:pt modelId="{D70CFC78-26A3-49EB-951F-205E695B8907}" type="sibTrans" cxnId="{21ECC234-C8C5-430F-BFC2-D0AE41401F2B}">
      <dgm:prSet/>
      <dgm:spPr/>
      <dgm:t>
        <a:bodyPr/>
        <a:lstStyle/>
        <a:p>
          <a:endParaRPr lang="de-DE"/>
        </a:p>
      </dgm:t>
    </dgm:pt>
    <dgm:pt modelId="{FE8073C4-3917-43EE-8398-97FB2B4C75E8}">
      <dgm:prSet phldrT="[Text]"/>
      <dgm:spPr/>
      <dgm:t>
        <a:bodyPr/>
        <a:lstStyle/>
        <a:p>
          <a:endParaRPr lang="de-DE" dirty="0"/>
        </a:p>
      </dgm:t>
    </dgm:pt>
    <dgm:pt modelId="{D53927BE-B4CF-44F6-B6B0-F1BBDD7555A5}" type="parTrans" cxnId="{8616AC4E-E757-4673-AE67-91DA650209DF}">
      <dgm:prSet/>
      <dgm:spPr/>
      <dgm:t>
        <a:bodyPr/>
        <a:lstStyle/>
        <a:p>
          <a:endParaRPr lang="de-DE"/>
        </a:p>
      </dgm:t>
    </dgm:pt>
    <dgm:pt modelId="{F5943D32-C4C3-4DD5-B1BD-B9D16DCF765E}" type="sibTrans" cxnId="{8616AC4E-E757-4673-AE67-91DA650209DF}">
      <dgm:prSet/>
      <dgm:spPr/>
      <dgm:t>
        <a:bodyPr/>
        <a:lstStyle/>
        <a:p>
          <a:endParaRPr lang="de-DE"/>
        </a:p>
      </dgm:t>
    </dgm:pt>
    <dgm:pt modelId="{6BA157D2-42A4-4519-9D91-E6CE375CC04C}">
      <dgm:prSet phldrT="[Text]"/>
      <dgm:spPr/>
      <dgm:t>
        <a:bodyPr/>
        <a:lstStyle/>
        <a:p>
          <a:endParaRPr lang="de-DE" dirty="0"/>
        </a:p>
      </dgm:t>
    </dgm:pt>
    <dgm:pt modelId="{A22B8A45-9AF2-4464-A220-4065CEA7E759}" type="parTrans" cxnId="{2E43DC21-9EED-4BA2-8F0D-7A97105A8890}">
      <dgm:prSet/>
      <dgm:spPr/>
      <dgm:t>
        <a:bodyPr/>
        <a:lstStyle/>
        <a:p>
          <a:endParaRPr lang="de-DE"/>
        </a:p>
      </dgm:t>
    </dgm:pt>
    <dgm:pt modelId="{11510E13-32B7-4606-85E6-6A2E9BCA2284}" type="sibTrans" cxnId="{2E43DC21-9EED-4BA2-8F0D-7A97105A8890}">
      <dgm:prSet/>
      <dgm:spPr/>
      <dgm:t>
        <a:bodyPr/>
        <a:lstStyle/>
        <a:p>
          <a:endParaRPr lang="de-DE"/>
        </a:p>
      </dgm:t>
    </dgm:pt>
    <dgm:pt modelId="{BD30CC8F-EE7B-4CBD-BE4D-ED6079AF1145}" type="pres">
      <dgm:prSet presAssocID="{9B1D60E5-4299-444B-B637-94C103F78110}" presName="Name0" presStyleCnt="0">
        <dgm:presLayoutVars>
          <dgm:dir/>
        </dgm:presLayoutVars>
      </dgm:prSet>
      <dgm:spPr/>
      <dgm:t>
        <a:bodyPr/>
        <a:lstStyle/>
        <a:p>
          <a:endParaRPr lang="de-DE"/>
        </a:p>
      </dgm:t>
    </dgm:pt>
    <dgm:pt modelId="{A41A82B7-71B0-4CAE-B187-EF63E3C60E58}" type="pres">
      <dgm:prSet presAssocID="{4C8DADBD-1505-4A0D-AED1-B30655424723}" presName="parComposite" presStyleCnt="0"/>
      <dgm:spPr/>
    </dgm:pt>
    <dgm:pt modelId="{EAF87FFF-B6D6-4E93-AB94-2E2AC2B50D06}" type="pres">
      <dgm:prSet presAssocID="{4C8DADBD-1505-4A0D-AED1-B30655424723}" presName="parBigCircle" presStyleLbl="node0" presStyleIdx="0" presStyleCnt="4"/>
      <dgm:spPr/>
    </dgm:pt>
    <dgm:pt modelId="{975E813B-ECE7-4AB1-BCC0-EBC74D2B7CEE}" type="pres">
      <dgm:prSet presAssocID="{4C8DADBD-1505-4A0D-AED1-B30655424723}" presName="parTx" presStyleLbl="revTx" presStyleIdx="0" presStyleCnt="16"/>
      <dgm:spPr/>
      <dgm:t>
        <a:bodyPr/>
        <a:lstStyle/>
        <a:p>
          <a:endParaRPr lang="de-DE"/>
        </a:p>
      </dgm:t>
    </dgm:pt>
    <dgm:pt modelId="{C448BB3D-BDC2-4D62-A0AF-E131D79BF5D8}" type="pres">
      <dgm:prSet presAssocID="{4C8DADBD-1505-4A0D-AED1-B30655424723}" presName="bSpace" presStyleCnt="0"/>
      <dgm:spPr/>
    </dgm:pt>
    <dgm:pt modelId="{4EEBD408-95FB-4813-97A6-F5399D29A909}" type="pres">
      <dgm:prSet presAssocID="{4C8DADBD-1505-4A0D-AED1-B30655424723}" presName="parBackupNorm" presStyleCnt="0"/>
      <dgm:spPr/>
    </dgm:pt>
    <dgm:pt modelId="{8EB19E71-933E-4A7E-BF9C-BEDEEC8BBA8C}" type="pres">
      <dgm:prSet presAssocID="{37A79313-5C9D-4281-8E22-72F373F4710B}" presName="parSpace" presStyleCnt="0"/>
      <dgm:spPr/>
    </dgm:pt>
    <dgm:pt modelId="{D2DA5AC4-15D7-48F8-BCC0-11200099DC35}" type="pres">
      <dgm:prSet presAssocID="{6BA157D2-42A4-4519-9D91-E6CE375CC04C}" presName="desBackupLeftNorm" presStyleCnt="0"/>
      <dgm:spPr/>
    </dgm:pt>
    <dgm:pt modelId="{5768A9DB-1968-4A36-8E3A-3C401AD2B90E}" type="pres">
      <dgm:prSet presAssocID="{6BA157D2-42A4-4519-9D91-E6CE375CC04C}" presName="desComposite" presStyleCnt="0"/>
      <dgm:spPr/>
    </dgm:pt>
    <dgm:pt modelId="{FCB7A681-C4AE-4CB3-B7C1-2E37D6C94AC7}" type="pres">
      <dgm:prSet presAssocID="{6BA157D2-42A4-4519-9D91-E6CE375CC04C}" presName="desCircle" presStyleLbl="node1" presStyleIdx="0" presStyleCnt="6"/>
      <dgm:spPr/>
    </dgm:pt>
    <dgm:pt modelId="{50A9F5A0-76F9-4307-8EF8-67871451ECF9}" type="pres">
      <dgm:prSet presAssocID="{6BA157D2-42A4-4519-9D91-E6CE375CC04C}" presName="chTx" presStyleLbl="revTx" presStyleIdx="1" presStyleCnt="16"/>
      <dgm:spPr/>
      <dgm:t>
        <a:bodyPr/>
        <a:lstStyle/>
        <a:p>
          <a:endParaRPr lang="de-DE"/>
        </a:p>
      </dgm:t>
    </dgm:pt>
    <dgm:pt modelId="{0E7F3846-E6A4-4ED6-8241-68DE00E7ABB5}" type="pres">
      <dgm:prSet presAssocID="{6BA157D2-42A4-4519-9D91-E6CE375CC04C}" presName="desTx" presStyleLbl="revTx" presStyleIdx="2" presStyleCnt="16">
        <dgm:presLayoutVars>
          <dgm:bulletEnabled val="1"/>
        </dgm:presLayoutVars>
      </dgm:prSet>
      <dgm:spPr/>
    </dgm:pt>
    <dgm:pt modelId="{55E9ACE9-BF99-4324-AA74-9E0A033BEEAA}" type="pres">
      <dgm:prSet presAssocID="{6BA157D2-42A4-4519-9D91-E6CE375CC04C}" presName="desBackupRightNorm" presStyleCnt="0"/>
      <dgm:spPr/>
    </dgm:pt>
    <dgm:pt modelId="{DF740973-9B4F-4BD3-A1CE-5724F5ED46FD}" type="pres">
      <dgm:prSet presAssocID="{11510E13-32B7-4606-85E6-6A2E9BCA2284}" presName="desSpace" presStyleCnt="0"/>
      <dgm:spPr/>
    </dgm:pt>
    <dgm:pt modelId="{E784502F-60E5-48D1-8360-D96B93F27962}" type="pres">
      <dgm:prSet presAssocID="{C995EBB1-9462-4E64-AC8A-AA370370D921}" presName="desBackupLeftNorm" presStyleCnt="0"/>
      <dgm:spPr/>
    </dgm:pt>
    <dgm:pt modelId="{B66CC769-2FC3-4B72-AE28-840EC56A3764}" type="pres">
      <dgm:prSet presAssocID="{C995EBB1-9462-4E64-AC8A-AA370370D921}" presName="desComposite" presStyleCnt="0"/>
      <dgm:spPr/>
    </dgm:pt>
    <dgm:pt modelId="{F46EF707-C7C0-4F1D-910E-DA10B9EEC97B}" type="pres">
      <dgm:prSet presAssocID="{C995EBB1-9462-4E64-AC8A-AA370370D921}" presName="desCircle" presStyleLbl="node1" presStyleIdx="1" presStyleCnt="6"/>
      <dgm:spPr/>
    </dgm:pt>
    <dgm:pt modelId="{F55260EC-FF31-4B71-AFA6-D4A32786A7EF}" type="pres">
      <dgm:prSet presAssocID="{C995EBB1-9462-4E64-AC8A-AA370370D921}" presName="chTx" presStyleLbl="revTx" presStyleIdx="3" presStyleCnt="16"/>
      <dgm:spPr/>
      <dgm:t>
        <a:bodyPr/>
        <a:lstStyle/>
        <a:p>
          <a:endParaRPr lang="de-DE"/>
        </a:p>
      </dgm:t>
    </dgm:pt>
    <dgm:pt modelId="{E7619BBD-3F1A-4C22-8DA3-22FD5EE256C0}" type="pres">
      <dgm:prSet presAssocID="{C995EBB1-9462-4E64-AC8A-AA370370D921}" presName="desTx" presStyleLbl="revTx" presStyleIdx="4" presStyleCnt="16">
        <dgm:presLayoutVars>
          <dgm:bulletEnabled val="1"/>
        </dgm:presLayoutVars>
      </dgm:prSet>
      <dgm:spPr/>
    </dgm:pt>
    <dgm:pt modelId="{20EFA51F-58BA-44DB-B55F-33392473BE81}" type="pres">
      <dgm:prSet presAssocID="{C995EBB1-9462-4E64-AC8A-AA370370D921}" presName="desBackupRightNorm" presStyleCnt="0"/>
      <dgm:spPr/>
    </dgm:pt>
    <dgm:pt modelId="{205A155D-5164-46E0-BE41-67F21AD637FB}" type="pres">
      <dgm:prSet presAssocID="{D0541E26-4BB6-4D51-BBAC-A36A41299625}" presName="desSpace" presStyleCnt="0"/>
      <dgm:spPr/>
    </dgm:pt>
    <dgm:pt modelId="{3B7E3F5E-1628-449B-AE24-731990C16C41}" type="pres">
      <dgm:prSet presAssocID="{AEEBF811-C697-4743-B451-06F21E902D2F}" presName="parComposite" presStyleCnt="0"/>
      <dgm:spPr/>
    </dgm:pt>
    <dgm:pt modelId="{6AB26D49-79CC-4DED-9144-194D1C351EDE}" type="pres">
      <dgm:prSet presAssocID="{AEEBF811-C697-4743-B451-06F21E902D2F}" presName="parBigCircle" presStyleLbl="node0" presStyleIdx="1" presStyleCnt="4"/>
      <dgm:spPr/>
    </dgm:pt>
    <dgm:pt modelId="{7BDB3FEB-025B-4428-B1D8-6A823E374949}" type="pres">
      <dgm:prSet presAssocID="{AEEBF811-C697-4743-B451-06F21E902D2F}" presName="parTx" presStyleLbl="revTx" presStyleIdx="5" presStyleCnt="16"/>
      <dgm:spPr/>
      <dgm:t>
        <a:bodyPr/>
        <a:lstStyle/>
        <a:p>
          <a:endParaRPr lang="de-DE"/>
        </a:p>
      </dgm:t>
    </dgm:pt>
    <dgm:pt modelId="{744F65C0-7EA0-49FC-80F7-E9101B134F8F}" type="pres">
      <dgm:prSet presAssocID="{AEEBF811-C697-4743-B451-06F21E902D2F}" presName="bSpace" presStyleCnt="0"/>
      <dgm:spPr/>
    </dgm:pt>
    <dgm:pt modelId="{2619F45C-EAA8-4F53-86DA-7B497CB0CD8A}" type="pres">
      <dgm:prSet presAssocID="{AEEBF811-C697-4743-B451-06F21E902D2F}" presName="parBackupNorm" presStyleCnt="0"/>
      <dgm:spPr/>
    </dgm:pt>
    <dgm:pt modelId="{4A594DDB-ACA5-48D6-BA37-458601967BF5}" type="pres">
      <dgm:prSet presAssocID="{F364CA9E-897A-4EF3-AC57-A90D84FA0711}" presName="parSpace" presStyleCnt="0"/>
      <dgm:spPr/>
    </dgm:pt>
    <dgm:pt modelId="{5A72C6D5-6ECD-4BEB-88F8-B9768642B3A4}" type="pres">
      <dgm:prSet presAssocID="{FD422AD9-1464-4465-94F6-1FEB94F2C2B3}" presName="desBackupLeftNorm" presStyleCnt="0"/>
      <dgm:spPr/>
    </dgm:pt>
    <dgm:pt modelId="{AA27519B-4794-4677-96EF-DEA1CBB1A5EE}" type="pres">
      <dgm:prSet presAssocID="{FD422AD9-1464-4465-94F6-1FEB94F2C2B3}" presName="desComposite" presStyleCnt="0"/>
      <dgm:spPr/>
    </dgm:pt>
    <dgm:pt modelId="{5C990EF9-41D9-4516-B2C2-D5219F14CE18}" type="pres">
      <dgm:prSet presAssocID="{FD422AD9-1464-4465-94F6-1FEB94F2C2B3}" presName="desCircle" presStyleLbl="node1" presStyleIdx="2" presStyleCnt="6"/>
      <dgm:spPr/>
    </dgm:pt>
    <dgm:pt modelId="{93EA7B54-5EA9-40D5-8B42-C8211D0B93D4}" type="pres">
      <dgm:prSet presAssocID="{FD422AD9-1464-4465-94F6-1FEB94F2C2B3}" presName="chTx" presStyleLbl="revTx" presStyleIdx="6" presStyleCnt="16"/>
      <dgm:spPr/>
      <dgm:t>
        <a:bodyPr/>
        <a:lstStyle/>
        <a:p>
          <a:endParaRPr lang="de-DE"/>
        </a:p>
      </dgm:t>
    </dgm:pt>
    <dgm:pt modelId="{9A177EEB-4EDD-4231-B383-026BA912952C}" type="pres">
      <dgm:prSet presAssocID="{FD422AD9-1464-4465-94F6-1FEB94F2C2B3}" presName="desTx" presStyleLbl="revTx" presStyleIdx="7" presStyleCnt="16">
        <dgm:presLayoutVars>
          <dgm:bulletEnabled val="1"/>
        </dgm:presLayoutVars>
      </dgm:prSet>
      <dgm:spPr/>
    </dgm:pt>
    <dgm:pt modelId="{E6D8BE4F-A514-43B4-A057-82906DFCB81E}" type="pres">
      <dgm:prSet presAssocID="{FD422AD9-1464-4465-94F6-1FEB94F2C2B3}" presName="desBackupRightNorm" presStyleCnt="0"/>
      <dgm:spPr/>
    </dgm:pt>
    <dgm:pt modelId="{9EFAB3CD-9D50-418A-B1FE-BC13F5F77C28}" type="pres">
      <dgm:prSet presAssocID="{A6737181-E50C-49B8-878F-465174C6AC0C}" presName="desSpace" presStyleCnt="0"/>
      <dgm:spPr/>
    </dgm:pt>
    <dgm:pt modelId="{88F73EC9-407F-4680-8E5B-F06D6B0B95D7}" type="pres">
      <dgm:prSet presAssocID="{088CFF83-3BD0-4C58-839B-9F6A4B3FB8C2}" presName="desBackupLeftNorm" presStyleCnt="0"/>
      <dgm:spPr/>
    </dgm:pt>
    <dgm:pt modelId="{0B61FC74-049F-4715-81D1-03077ECBB99B}" type="pres">
      <dgm:prSet presAssocID="{088CFF83-3BD0-4C58-839B-9F6A4B3FB8C2}" presName="desComposite" presStyleCnt="0"/>
      <dgm:spPr/>
    </dgm:pt>
    <dgm:pt modelId="{B7045AAC-F6FB-4C9F-8099-8346040A9A0B}" type="pres">
      <dgm:prSet presAssocID="{088CFF83-3BD0-4C58-839B-9F6A4B3FB8C2}" presName="desCircle" presStyleLbl="node1" presStyleIdx="3" presStyleCnt="6"/>
      <dgm:spPr/>
    </dgm:pt>
    <dgm:pt modelId="{851629EC-F597-4399-A3A0-DFB4A12387A9}" type="pres">
      <dgm:prSet presAssocID="{088CFF83-3BD0-4C58-839B-9F6A4B3FB8C2}" presName="chTx" presStyleLbl="revTx" presStyleIdx="8" presStyleCnt="16" custScaleX="108627"/>
      <dgm:spPr/>
      <dgm:t>
        <a:bodyPr/>
        <a:lstStyle/>
        <a:p>
          <a:endParaRPr lang="de-DE"/>
        </a:p>
      </dgm:t>
    </dgm:pt>
    <dgm:pt modelId="{898945F7-CA3F-46EE-8D49-EC7A92335478}" type="pres">
      <dgm:prSet presAssocID="{088CFF83-3BD0-4C58-839B-9F6A4B3FB8C2}" presName="desTx" presStyleLbl="revTx" presStyleIdx="9" presStyleCnt="16">
        <dgm:presLayoutVars>
          <dgm:bulletEnabled val="1"/>
        </dgm:presLayoutVars>
      </dgm:prSet>
      <dgm:spPr/>
    </dgm:pt>
    <dgm:pt modelId="{01A7B921-3C74-41CB-AB0E-73EDEE9B93F3}" type="pres">
      <dgm:prSet presAssocID="{088CFF83-3BD0-4C58-839B-9F6A4B3FB8C2}" presName="desBackupRightNorm" presStyleCnt="0"/>
      <dgm:spPr/>
    </dgm:pt>
    <dgm:pt modelId="{BB13057F-3731-490D-BDA2-9289C39AD67C}" type="pres">
      <dgm:prSet presAssocID="{1B49A4FF-A0E4-44EE-A0E3-615EE410C98B}" presName="desSpace" presStyleCnt="0"/>
      <dgm:spPr/>
    </dgm:pt>
    <dgm:pt modelId="{8D88CCFF-96BA-4BB5-9BBE-1333A3F5CBED}" type="pres">
      <dgm:prSet presAssocID="{F269796E-A0F1-4C8C-9510-96C7864342BF}" presName="parComposite" presStyleCnt="0"/>
      <dgm:spPr/>
    </dgm:pt>
    <dgm:pt modelId="{F758DFCB-A56A-4D1A-85CD-6565A34E5B6F}" type="pres">
      <dgm:prSet presAssocID="{F269796E-A0F1-4C8C-9510-96C7864342BF}" presName="parBigCircle" presStyleLbl="node0" presStyleIdx="2" presStyleCnt="4"/>
      <dgm:spPr/>
    </dgm:pt>
    <dgm:pt modelId="{DB18A1C9-4487-4A35-8572-B40F243A5E8A}" type="pres">
      <dgm:prSet presAssocID="{F269796E-A0F1-4C8C-9510-96C7864342BF}" presName="parTx" presStyleLbl="revTx" presStyleIdx="10" presStyleCnt="16"/>
      <dgm:spPr/>
      <dgm:t>
        <a:bodyPr/>
        <a:lstStyle/>
        <a:p>
          <a:endParaRPr lang="de-DE"/>
        </a:p>
      </dgm:t>
    </dgm:pt>
    <dgm:pt modelId="{D200A210-2A29-45F3-912E-42A641F1926B}" type="pres">
      <dgm:prSet presAssocID="{F269796E-A0F1-4C8C-9510-96C7864342BF}" presName="bSpace" presStyleCnt="0"/>
      <dgm:spPr/>
    </dgm:pt>
    <dgm:pt modelId="{753BC868-274A-4EF1-A7EA-A2A0D2EFE531}" type="pres">
      <dgm:prSet presAssocID="{F269796E-A0F1-4C8C-9510-96C7864342BF}" presName="parBackupNorm" presStyleCnt="0"/>
      <dgm:spPr/>
    </dgm:pt>
    <dgm:pt modelId="{E7ACADBF-B40C-40FD-AB39-412C3BB9F3F6}" type="pres">
      <dgm:prSet presAssocID="{A0E89B9E-9B95-4C34-B87A-F6F7E7E150A9}" presName="parSpace" presStyleCnt="0"/>
      <dgm:spPr/>
    </dgm:pt>
    <dgm:pt modelId="{47BF470E-7DFA-4648-BC8D-3AF5D72F5F51}" type="pres">
      <dgm:prSet presAssocID="{ABA6D6ED-5D3A-456C-926D-091CCFA8ABF7}" presName="desBackupLeftNorm" presStyleCnt="0"/>
      <dgm:spPr/>
    </dgm:pt>
    <dgm:pt modelId="{56879203-8CCC-44DD-A9A3-37A6A1D03F5A}" type="pres">
      <dgm:prSet presAssocID="{ABA6D6ED-5D3A-456C-926D-091CCFA8ABF7}" presName="desComposite" presStyleCnt="0"/>
      <dgm:spPr/>
    </dgm:pt>
    <dgm:pt modelId="{89D1720E-B099-4770-9D21-EF60328E0273}" type="pres">
      <dgm:prSet presAssocID="{ABA6D6ED-5D3A-456C-926D-091CCFA8ABF7}" presName="desCircle" presStyleLbl="node1" presStyleIdx="4" presStyleCnt="6"/>
      <dgm:spPr/>
    </dgm:pt>
    <dgm:pt modelId="{9371F974-0739-4B26-B8F0-32656A480EBA}" type="pres">
      <dgm:prSet presAssocID="{ABA6D6ED-5D3A-456C-926D-091CCFA8ABF7}" presName="chTx" presStyleLbl="revTx" presStyleIdx="11" presStyleCnt="16"/>
      <dgm:spPr/>
      <dgm:t>
        <a:bodyPr/>
        <a:lstStyle/>
        <a:p>
          <a:endParaRPr lang="de-DE"/>
        </a:p>
      </dgm:t>
    </dgm:pt>
    <dgm:pt modelId="{E24BE781-9600-4A55-B8E2-16DDC28AF6AF}" type="pres">
      <dgm:prSet presAssocID="{ABA6D6ED-5D3A-456C-926D-091CCFA8ABF7}" presName="desTx" presStyleLbl="revTx" presStyleIdx="12" presStyleCnt="16">
        <dgm:presLayoutVars>
          <dgm:bulletEnabled val="1"/>
        </dgm:presLayoutVars>
      </dgm:prSet>
      <dgm:spPr/>
    </dgm:pt>
    <dgm:pt modelId="{836028E0-9CE0-46E8-82D4-5828B2211A80}" type="pres">
      <dgm:prSet presAssocID="{ABA6D6ED-5D3A-456C-926D-091CCFA8ABF7}" presName="desBackupRightNorm" presStyleCnt="0"/>
      <dgm:spPr/>
    </dgm:pt>
    <dgm:pt modelId="{0E17B413-0C4E-4AE6-9CEF-EFE05DC3B5E8}" type="pres">
      <dgm:prSet presAssocID="{D70CFC78-26A3-49EB-951F-205E695B8907}" presName="desSpace" presStyleCnt="0"/>
      <dgm:spPr/>
    </dgm:pt>
    <dgm:pt modelId="{BA382037-39C8-49D7-AC0D-745DA451A752}" type="pres">
      <dgm:prSet presAssocID="{FE8073C4-3917-43EE-8398-97FB2B4C75E8}" presName="desBackupLeftNorm" presStyleCnt="0"/>
      <dgm:spPr/>
    </dgm:pt>
    <dgm:pt modelId="{998E7A36-8FF0-469F-8ED5-7D948EEE6665}" type="pres">
      <dgm:prSet presAssocID="{FE8073C4-3917-43EE-8398-97FB2B4C75E8}" presName="desComposite" presStyleCnt="0"/>
      <dgm:spPr/>
    </dgm:pt>
    <dgm:pt modelId="{5FEEA8CB-371B-4818-AFCB-7E88EFA86CE1}" type="pres">
      <dgm:prSet presAssocID="{FE8073C4-3917-43EE-8398-97FB2B4C75E8}" presName="desCircle" presStyleLbl="node1" presStyleIdx="5" presStyleCnt="6"/>
      <dgm:spPr/>
    </dgm:pt>
    <dgm:pt modelId="{29883020-2CFC-4B87-AE3B-45597CD12694}" type="pres">
      <dgm:prSet presAssocID="{FE8073C4-3917-43EE-8398-97FB2B4C75E8}" presName="chTx" presStyleLbl="revTx" presStyleIdx="13" presStyleCnt="16"/>
      <dgm:spPr/>
      <dgm:t>
        <a:bodyPr/>
        <a:lstStyle/>
        <a:p>
          <a:endParaRPr lang="de-DE"/>
        </a:p>
      </dgm:t>
    </dgm:pt>
    <dgm:pt modelId="{A8BD4F4B-5034-4F46-831B-6F89B950CDF0}" type="pres">
      <dgm:prSet presAssocID="{FE8073C4-3917-43EE-8398-97FB2B4C75E8}" presName="desTx" presStyleLbl="revTx" presStyleIdx="14" presStyleCnt="16">
        <dgm:presLayoutVars>
          <dgm:bulletEnabled val="1"/>
        </dgm:presLayoutVars>
      </dgm:prSet>
      <dgm:spPr/>
    </dgm:pt>
    <dgm:pt modelId="{74614E0E-24D9-4650-AD4E-31B3D838E344}" type="pres">
      <dgm:prSet presAssocID="{FE8073C4-3917-43EE-8398-97FB2B4C75E8}" presName="desBackupRightNorm" presStyleCnt="0"/>
      <dgm:spPr/>
    </dgm:pt>
    <dgm:pt modelId="{7C92F801-3444-4068-A6B6-2D0C707B2F50}" type="pres">
      <dgm:prSet presAssocID="{F5943D32-C4C3-4DD5-B1BD-B9D16DCF765E}" presName="desSpace" presStyleCnt="0"/>
      <dgm:spPr/>
    </dgm:pt>
    <dgm:pt modelId="{7B76E351-93B1-41A0-99AC-77E84D2BC3C9}" type="pres">
      <dgm:prSet presAssocID="{85FB246D-5E32-4B80-BDDD-AFD19318E40A}" presName="parComposite" presStyleCnt="0"/>
      <dgm:spPr/>
    </dgm:pt>
    <dgm:pt modelId="{3F701DA7-98FF-41A2-A092-533D6D7F888D}" type="pres">
      <dgm:prSet presAssocID="{85FB246D-5E32-4B80-BDDD-AFD19318E40A}" presName="parBigCircle" presStyleLbl="node0" presStyleIdx="3" presStyleCnt="4"/>
      <dgm:spPr/>
    </dgm:pt>
    <dgm:pt modelId="{2965656E-8980-4822-AD07-EC3ED6A5C8E3}" type="pres">
      <dgm:prSet presAssocID="{85FB246D-5E32-4B80-BDDD-AFD19318E40A}" presName="parTx" presStyleLbl="revTx" presStyleIdx="15" presStyleCnt="16"/>
      <dgm:spPr/>
      <dgm:t>
        <a:bodyPr/>
        <a:lstStyle/>
        <a:p>
          <a:endParaRPr lang="de-DE"/>
        </a:p>
      </dgm:t>
    </dgm:pt>
    <dgm:pt modelId="{87C66078-DE0A-44F5-A52A-D58C6114B18C}" type="pres">
      <dgm:prSet presAssocID="{85FB246D-5E32-4B80-BDDD-AFD19318E40A}" presName="bSpace" presStyleCnt="0"/>
      <dgm:spPr/>
    </dgm:pt>
    <dgm:pt modelId="{75FD7E40-AA86-41BE-B25D-2BCA88D65E67}" type="pres">
      <dgm:prSet presAssocID="{85FB246D-5E32-4B80-BDDD-AFD19318E40A}" presName="parBackupNorm" presStyleCnt="0"/>
      <dgm:spPr/>
    </dgm:pt>
    <dgm:pt modelId="{9F35C81B-0C49-4634-AD4B-C319B7AD0230}" type="pres">
      <dgm:prSet presAssocID="{0F82407A-2016-45A9-914F-C9A1FF5024B7}" presName="parSpace" presStyleCnt="0"/>
      <dgm:spPr/>
    </dgm:pt>
  </dgm:ptLst>
  <dgm:cxnLst>
    <dgm:cxn modelId="{8616AC4E-E757-4673-AE67-91DA650209DF}" srcId="{F269796E-A0F1-4C8C-9510-96C7864342BF}" destId="{FE8073C4-3917-43EE-8398-97FB2B4C75E8}" srcOrd="1" destOrd="0" parTransId="{D53927BE-B4CF-44F6-B6B0-F1BBDD7555A5}" sibTransId="{F5943D32-C4C3-4DD5-B1BD-B9D16DCF765E}"/>
    <dgm:cxn modelId="{779779F7-AC01-42DE-AAEE-47CADD0DDA4C}" srcId="{AEEBF811-C697-4743-B451-06F21E902D2F}" destId="{FD422AD9-1464-4465-94F6-1FEB94F2C2B3}" srcOrd="0" destOrd="0" parTransId="{C5598E74-56FD-4496-A5C4-CD2D720F56D0}" sibTransId="{A6737181-E50C-49B8-878F-465174C6AC0C}"/>
    <dgm:cxn modelId="{64181F13-C337-4312-89FD-6BDEB7AACBD9}" type="presOf" srcId="{088CFF83-3BD0-4C58-839B-9F6A4B3FB8C2}" destId="{851629EC-F597-4399-A3A0-DFB4A12387A9}" srcOrd="0" destOrd="0" presId="urn:microsoft.com/office/officeart/2008/layout/CircleAccentTimeline"/>
    <dgm:cxn modelId="{2E43DC21-9EED-4BA2-8F0D-7A97105A8890}" srcId="{4C8DADBD-1505-4A0D-AED1-B30655424723}" destId="{6BA157D2-42A4-4519-9D91-E6CE375CC04C}" srcOrd="0" destOrd="0" parTransId="{A22B8A45-9AF2-4464-A220-4065CEA7E759}" sibTransId="{11510E13-32B7-4606-85E6-6A2E9BCA2284}"/>
    <dgm:cxn modelId="{22349168-B678-40AE-BB37-DE3706DEA2A0}" type="presOf" srcId="{85FB246D-5E32-4B80-BDDD-AFD19318E40A}" destId="{2965656E-8980-4822-AD07-EC3ED6A5C8E3}" srcOrd="0" destOrd="0" presId="urn:microsoft.com/office/officeart/2008/layout/CircleAccentTimeline"/>
    <dgm:cxn modelId="{59CA9DC0-F46A-426E-AD02-660ED58A9C3C}" type="presOf" srcId="{ABA6D6ED-5D3A-456C-926D-091CCFA8ABF7}" destId="{9371F974-0739-4B26-B8F0-32656A480EBA}" srcOrd="0" destOrd="0" presId="urn:microsoft.com/office/officeart/2008/layout/CircleAccentTimeline"/>
    <dgm:cxn modelId="{52390559-FEFF-46F8-AF88-20DB2292C4D5}" type="presOf" srcId="{9B1D60E5-4299-444B-B637-94C103F78110}" destId="{BD30CC8F-EE7B-4CBD-BE4D-ED6079AF1145}" srcOrd="0" destOrd="0" presId="urn:microsoft.com/office/officeart/2008/layout/CircleAccentTimeline"/>
    <dgm:cxn modelId="{FFF9C99B-90E3-466C-85AA-034748906CA0}" type="presOf" srcId="{AEEBF811-C697-4743-B451-06F21E902D2F}" destId="{7BDB3FEB-025B-4428-B1D8-6A823E374949}" srcOrd="0" destOrd="0" presId="urn:microsoft.com/office/officeart/2008/layout/CircleAccentTimeline"/>
    <dgm:cxn modelId="{1819DFB6-435F-4968-9E43-D7FABDA7FFEA}" type="presOf" srcId="{FE8073C4-3917-43EE-8398-97FB2B4C75E8}" destId="{29883020-2CFC-4B87-AE3B-45597CD12694}" srcOrd="0" destOrd="0" presId="urn:microsoft.com/office/officeart/2008/layout/CircleAccentTimeline"/>
    <dgm:cxn modelId="{A5AD8F99-FAEF-40B1-AD2C-9E0B20FE608D}" type="presOf" srcId="{4C8DADBD-1505-4A0D-AED1-B30655424723}" destId="{975E813B-ECE7-4AB1-BCC0-EBC74D2B7CEE}" srcOrd="0" destOrd="0" presId="urn:microsoft.com/office/officeart/2008/layout/CircleAccentTimeline"/>
    <dgm:cxn modelId="{AFAC4A70-D1A1-42F1-AC9B-F4F4FC991A9B}" type="presOf" srcId="{6BA157D2-42A4-4519-9D91-E6CE375CC04C}" destId="{50A9F5A0-76F9-4307-8EF8-67871451ECF9}" srcOrd="0" destOrd="0" presId="urn:microsoft.com/office/officeart/2008/layout/CircleAccentTimeline"/>
    <dgm:cxn modelId="{F9CBADB6-6050-4553-82BB-2D0AE464E356}" srcId="{9B1D60E5-4299-444B-B637-94C103F78110}" destId="{F269796E-A0F1-4C8C-9510-96C7864342BF}" srcOrd="2" destOrd="0" parTransId="{18E401C2-24CB-4D8F-8B59-6B92576AA617}" sibTransId="{A0E89B9E-9B95-4C34-B87A-F6F7E7E150A9}"/>
    <dgm:cxn modelId="{3BE54217-F2BF-4AE3-9848-0A5E1824EA21}" srcId="{9B1D60E5-4299-444B-B637-94C103F78110}" destId="{4C8DADBD-1505-4A0D-AED1-B30655424723}" srcOrd="0" destOrd="0" parTransId="{22790632-35E4-431B-A05C-51C4A3DDCD5F}" sibTransId="{37A79313-5C9D-4281-8E22-72F373F4710B}"/>
    <dgm:cxn modelId="{5944035D-23A2-43C4-8973-6C4CD2CD8935}" srcId="{4C8DADBD-1505-4A0D-AED1-B30655424723}" destId="{C995EBB1-9462-4E64-AC8A-AA370370D921}" srcOrd="1" destOrd="0" parTransId="{36C739C9-8C9B-4C9A-82E0-E65BB8ED7D6E}" sibTransId="{D0541E26-4BB6-4D51-BBAC-A36A41299625}"/>
    <dgm:cxn modelId="{001B8BDC-2C3D-420A-9C2F-80DB5961AB42}" srcId="{AEEBF811-C697-4743-B451-06F21E902D2F}" destId="{088CFF83-3BD0-4C58-839B-9F6A4B3FB8C2}" srcOrd="1" destOrd="0" parTransId="{AFCD9CC7-EF98-41D5-B83D-D38037A30202}" sibTransId="{1B49A4FF-A0E4-44EE-A0E3-615EE410C98B}"/>
    <dgm:cxn modelId="{3D9C52B5-6AB7-472E-8DFD-617DA3C9D774}" type="presOf" srcId="{FD422AD9-1464-4465-94F6-1FEB94F2C2B3}" destId="{93EA7B54-5EA9-40D5-8B42-C8211D0B93D4}" srcOrd="0" destOrd="0" presId="urn:microsoft.com/office/officeart/2008/layout/CircleAccentTimeline"/>
    <dgm:cxn modelId="{F401637B-633C-4A0B-810B-F2E956AACC82}" type="presOf" srcId="{F269796E-A0F1-4C8C-9510-96C7864342BF}" destId="{DB18A1C9-4487-4A35-8572-B40F243A5E8A}" srcOrd="0" destOrd="0" presId="urn:microsoft.com/office/officeart/2008/layout/CircleAccentTimeline"/>
    <dgm:cxn modelId="{66D3ED24-8011-402E-99A8-8DD8C5CE8A95}" srcId="{9B1D60E5-4299-444B-B637-94C103F78110}" destId="{AEEBF811-C697-4743-B451-06F21E902D2F}" srcOrd="1" destOrd="0" parTransId="{A395F60C-B747-413A-A6BB-DDB3FFA3148E}" sibTransId="{F364CA9E-897A-4EF3-AC57-A90D84FA0711}"/>
    <dgm:cxn modelId="{21ECC234-C8C5-430F-BFC2-D0AE41401F2B}" srcId="{F269796E-A0F1-4C8C-9510-96C7864342BF}" destId="{ABA6D6ED-5D3A-456C-926D-091CCFA8ABF7}" srcOrd="0" destOrd="0" parTransId="{E1E3CBAA-DB3D-43FD-8FD7-D6AFFD619299}" sibTransId="{D70CFC78-26A3-49EB-951F-205E695B8907}"/>
    <dgm:cxn modelId="{A9ECFB82-1F7D-41D0-BDE9-F05E3147172C}" type="presOf" srcId="{C995EBB1-9462-4E64-AC8A-AA370370D921}" destId="{F55260EC-FF31-4B71-AFA6-D4A32786A7EF}" srcOrd="0" destOrd="0" presId="urn:microsoft.com/office/officeart/2008/layout/CircleAccentTimeline"/>
    <dgm:cxn modelId="{8E9CC746-5822-4BC4-99DA-A6B4A9706669}" srcId="{9B1D60E5-4299-444B-B637-94C103F78110}" destId="{85FB246D-5E32-4B80-BDDD-AFD19318E40A}" srcOrd="3" destOrd="0" parTransId="{BCA4252B-B2C4-4F8D-8671-499FEAD9D3B2}" sibTransId="{0F82407A-2016-45A9-914F-C9A1FF5024B7}"/>
    <dgm:cxn modelId="{D155B17B-5021-4A0C-BDB8-8248EBFD2B48}" type="presParOf" srcId="{BD30CC8F-EE7B-4CBD-BE4D-ED6079AF1145}" destId="{A41A82B7-71B0-4CAE-B187-EF63E3C60E58}" srcOrd="0" destOrd="0" presId="urn:microsoft.com/office/officeart/2008/layout/CircleAccentTimeline"/>
    <dgm:cxn modelId="{0CA7BB87-01E4-4CBD-8F22-681B1E2314ED}" type="presParOf" srcId="{A41A82B7-71B0-4CAE-B187-EF63E3C60E58}" destId="{EAF87FFF-B6D6-4E93-AB94-2E2AC2B50D06}" srcOrd="0" destOrd="0" presId="urn:microsoft.com/office/officeart/2008/layout/CircleAccentTimeline"/>
    <dgm:cxn modelId="{F59B8E40-2449-4D48-9B4A-8B70C5BA091C}" type="presParOf" srcId="{A41A82B7-71B0-4CAE-B187-EF63E3C60E58}" destId="{975E813B-ECE7-4AB1-BCC0-EBC74D2B7CEE}" srcOrd="1" destOrd="0" presId="urn:microsoft.com/office/officeart/2008/layout/CircleAccentTimeline"/>
    <dgm:cxn modelId="{6C698B48-FD28-4AFB-8670-CF58035ADCCA}" type="presParOf" srcId="{A41A82B7-71B0-4CAE-B187-EF63E3C60E58}" destId="{C448BB3D-BDC2-4D62-A0AF-E131D79BF5D8}" srcOrd="2" destOrd="0" presId="urn:microsoft.com/office/officeart/2008/layout/CircleAccentTimeline"/>
    <dgm:cxn modelId="{4AAE4291-F78A-424E-95F5-C0D2A4433F3C}" type="presParOf" srcId="{BD30CC8F-EE7B-4CBD-BE4D-ED6079AF1145}" destId="{4EEBD408-95FB-4813-97A6-F5399D29A909}" srcOrd="1" destOrd="0" presId="urn:microsoft.com/office/officeart/2008/layout/CircleAccentTimeline"/>
    <dgm:cxn modelId="{891714CD-8F5C-4D4B-99BF-3DB8E2D29447}" type="presParOf" srcId="{BD30CC8F-EE7B-4CBD-BE4D-ED6079AF1145}" destId="{8EB19E71-933E-4A7E-BF9C-BEDEEC8BBA8C}" srcOrd="2" destOrd="0" presId="urn:microsoft.com/office/officeart/2008/layout/CircleAccentTimeline"/>
    <dgm:cxn modelId="{B7B1766E-1628-4E96-AB56-3813AF591FE2}" type="presParOf" srcId="{BD30CC8F-EE7B-4CBD-BE4D-ED6079AF1145}" destId="{D2DA5AC4-15D7-48F8-BCC0-11200099DC35}" srcOrd="3" destOrd="0" presId="urn:microsoft.com/office/officeart/2008/layout/CircleAccentTimeline"/>
    <dgm:cxn modelId="{F251D1F2-588F-4E14-934F-04F5E16EF3FB}" type="presParOf" srcId="{BD30CC8F-EE7B-4CBD-BE4D-ED6079AF1145}" destId="{5768A9DB-1968-4A36-8E3A-3C401AD2B90E}" srcOrd="4" destOrd="0" presId="urn:microsoft.com/office/officeart/2008/layout/CircleAccentTimeline"/>
    <dgm:cxn modelId="{EC21BCEE-457C-4106-8E57-4EFFB1107530}" type="presParOf" srcId="{5768A9DB-1968-4A36-8E3A-3C401AD2B90E}" destId="{FCB7A681-C4AE-4CB3-B7C1-2E37D6C94AC7}" srcOrd="0" destOrd="0" presId="urn:microsoft.com/office/officeart/2008/layout/CircleAccentTimeline"/>
    <dgm:cxn modelId="{1416D6A8-F5F1-4535-ABE1-31F1829D9C1A}" type="presParOf" srcId="{5768A9DB-1968-4A36-8E3A-3C401AD2B90E}" destId="{50A9F5A0-76F9-4307-8EF8-67871451ECF9}" srcOrd="1" destOrd="0" presId="urn:microsoft.com/office/officeart/2008/layout/CircleAccentTimeline"/>
    <dgm:cxn modelId="{0773547A-A0D2-4FD1-843C-1888A9FD8B2D}" type="presParOf" srcId="{5768A9DB-1968-4A36-8E3A-3C401AD2B90E}" destId="{0E7F3846-E6A4-4ED6-8241-68DE00E7ABB5}" srcOrd="2" destOrd="0" presId="urn:microsoft.com/office/officeart/2008/layout/CircleAccentTimeline"/>
    <dgm:cxn modelId="{44071348-7F36-4852-B278-66BCC91058B2}" type="presParOf" srcId="{BD30CC8F-EE7B-4CBD-BE4D-ED6079AF1145}" destId="{55E9ACE9-BF99-4324-AA74-9E0A033BEEAA}" srcOrd="5" destOrd="0" presId="urn:microsoft.com/office/officeart/2008/layout/CircleAccentTimeline"/>
    <dgm:cxn modelId="{E57494CE-1AE3-49FB-8AC5-FB731829D7B3}" type="presParOf" srcId="{BD30CC8F-EE7B-4CBD-BE4D-ED6079AF1145}" destId="{DF740973-9B4F-4BD3-A1CE-5724F5ED46FD}" srcOrd="6" destOrd="0" presId="urn:microsoft.com/office/officeart/2008/layout/CircleAccentTimeline"/>
    <dgm:cxn modelId="{52CC8CEC-5624-413A-81C2-453F1CB8F019}" type="presParOf" srcId="{BD30CC8F-EE7B-4CBD-BE4D-ED6079AF1145}" destId="{E784502F-60E5-48D1-8360-D96B93F27962}" srcOrd="7" destOrd="0" presId="urn:microsoft.com/office/officeart/2008/layout/CircleAccentTimeline"/>
    <dgm:cxn modelId="{8C529EA0-C626-48E8-93D8-58FC502AC410}" type="presParOf" srcId="{BD30CC8F-EE7B-4CBD-BE4D-ED6079AF1145}" destId="{B66CC769-2FC3-4B72-AE28-840EC56A3764}" srcOrd="8" destOrd="0" presId="urn:microsoft.com/office/officeart/2008/layout/CircleAccentTimeline"/>
    <dgm:cxn modelId="{8370660E-6FD4-488C-9044-BF8E0B19E933}" type="presParOf" srcId="{B66CC769-2FC3-4B72-AE28-840EC56A3764}" destId="{F46EF707-C7C0-4F1D-910E-DA10B9EEC97B}" srcOrd="0" destOrd="0" presId="urn:microsoft.com/office/officeart/2008/layout/CircleAccentTimeline"/>
    <dgm:cxn modelId="{C5CCE6D9-884A-4ECD-9097-65DC73DFDD11}" type="presParOf" srcId="{B66CC769-2FC3-4B72-AE28-840EC56A3764}" destId="{F55260EC-FF31-4B71-AFA6-D4A32786A7EF}" srcOrd="1" destOrd="0" presId="urn:microsoft.com/office/officeart/2008/layout/CircleAccentTimeline"/>
    <dgm:cxn modelId="{CD286388-E4CD-48D1-A866-E89B90FFD362}" type="presParOf" srcId="{B66CC769-2FC3-4B72-AE28-840EC56A3764}" destId="{E7619BBD-3F1A-4C22-8DA3-22FD5EE256C0}" srcOrd="2" destOrd="0" presId="urn:microsoft.com/office/officeart/2008/layout/CircleAccentTimeline"/>
    <dgm:cxn modelId="{4C8B69DF-E900-41BA-B31B-EF6B9E7F121A}" type="presParOf" srcId="{BD30CC8F-EE7B-4CBD-BE4D-ED6079AF1145}" destId="{20EFA51F-58BA-44DB-B55F-33392473BE81}" srcOrd="9" destOrd="0" presId="urn:microsoft.com/office/officeart/2008/layout/CircleAccentTimeline"/>
    <dgm:cxn modelId="{FF274FF1-8D73-48B2-9314-E8228DA18BC4}" type="presParOf" srcId="{BD30CC8F-EE7B-4CBD-BE4D-ED6079AF1145}" destId="{205A155D-5164-46E0-BE41-67F21AD637FB}" srcOrd="10" destOrd="0" presId="urn:microsoft.com/office/officeart/2008/layout/CircleAccentTimeline"/>
    <dgm:cxn modelId="{FC2FA73B-703F-48BC-987E-0E88C283450E}" type="presParOf" srcId="{BD30CC8F-EE7B-4CBD-BE4D-ED6079AF1145}" destId="{3B7E3F5E-1628-449B-AE24-731990C16C41}" srcOrd="11" destOrd="0" presId="urn:microsoft.com/office/officeart/2008/layout/CircleAccentTimeline"/>
    <dgm:cxn modelId="{2A2BBCEA-96B1-43CB-9AEC-662186D95EF2}" type="presParOf" srcId="{3B7E3F5E-1628-449B-AE24-731990C16C41}" destId="{6AB26D49-79CC-4DED-9144-194D1C351EDE}" srcOrd="0" destOrd="0" presId="urn:microsoft.com/office/officeart/2008/layout/CircleAccentTimeline"/>
    <dgm:cxn modelId="{AE3789A1-D233-4398-AE66-971A36F83730}" type="presParOf" srcId="{3B7E3F5E-1628-449B-AE24-731990C16C41}" destId="{7BDB3FEB-025B-4428-B1D8-6A823E374949}" srcOrd="1" destOrd="0" presId="urn:microsoft.com/office/officeart/2008/layout/CircleAccentTimeline"/>
    <dgm:cxn modelId="{023FD0D9-A235-431F-BF57-B88AE55BEC0C}" type="presParOf" srcId="{3B7E3F5E-1628-449B-AE24-731990C16C41}" destId="{744F65C0-7EA0-49FC-80F7-E9101B134F8F}" srcOrd="2" destOrd="0" presId="urn:microsoft.com/office/officeart/2008/layout/CircleAccentTimeline"/>
    <dgm:cxn modelId="{25159387-50F3-44DE-B01F-316543AA8F07}" type="presParOf" srcId="{BD30CC8F-EE7B-4CBD-BE4D-ED6079AF1145}" destId="{2619F45C-EAA8-4F53-86DA-7B497CB0CD8A}" srcOrd="12" destOrd="0" presId="urn:microsoft.com/office/officeart/2008/layout/CircleAccentTimeline"/>
    <dgm:cxn modelId="{8D306DE6-6709-45B1-8BFF-4C0D6177AD3B}" type="presParOf" srcId="{BD30CC8F-EE7B-4CBD-BE4D-ED6079AF1145}" destId="{4A594DDB-ACA5-48D6-BA37-458601967BF5}" srcOrd="13" destOrd="0" presId="urn:microsoft.com/office/officeart/2008/layout/CircleAccentTimeline"/>
    <dgm:cxn modelId="{7C1021D1-1E91-47D4-B4BE-D60E1FF80C32}" type="presParOf" srcId="{BD30CC8F-EE7B-4CBD-BE4D-ED6079AF1145}" destId="{5A72C6D5-6ECD-4BEB-88F8-B9768642B3A4}" srcOrd="14" destOrd="0" presId="urn:microsoft.com/office/officeart/2008/layout/CircleAccentTimeline"/>
    <dgm:cxn modelId="{467EABA7-C37F-4B7C-8A3F-034BE996B06A}" type="presParOf" srcId="{BD30CC8F-EE7B-4CBD-BE4D-ED6079AF1145}" destId="{AA27519B-4794-4677-96EF-DEA1CBB1A5EE}" srcOrd="15" destOrd="0" presId="urn:microsoft.com/office/officeart/2008/layout/CircleAccentTimeline"/>
    <dgm:cxn modelId="{A03FD882-4C94-4C65-A422-CBD0ABEC6BEA}" type="presParOf" srcId="{AA27519B-4794-4677-96EF-DEA1CBB1A5EE}" destId="{5C990EF9-41D9-4516-B2C2-D5219F14CE18}" srcOrd="0" destOrd="0" presId="urn:microsoft.com/office/officeart/2008/layout/CircleAccentTimeline"/>
    <dgm:cxn modelId="{EDC832DA-E25F-4092-90FF-36C3A5DB3C56}" type="presParOf" srcId="{AA27519B-4794-4677-96EF-DEA1CBB1A5EE}" destId="{93EA7B54-5EA9-40D5-8B42-C8211D0B93D4}" srcOrd="1" destOrd="0" presId="urn:microsoft.com/office/officeart/2008/layout/CircleAccentTimeline"/>
    <dgm:cxn modelId="{E8426D6B-2CC8-420E-9286-CE721DB262D0}" type="presParOf" srcId="{AA27519B-4794-4677-96EF-DEA1CBB1A5EE}" destId="{9A177EEB-4EDD-4231-B383-026BA912952C}" srcOrd="2" destOrd="0" presId="urn:microsoft.com/office/officeart/2008/layout/CircleAccentTimeline"/>
    <dgm:cxn modelId="{CC7A4584-DDDD-469E-B7CE-62467797B66C}" type="presParOf" srcId="{BD30CC8F-EE7B-4CBD-BE4D-ED6079AF1145}" destId="{E6D8BE4F-A514-43B4-A057-82906DFCB81E}" srcOrd="16" destOrd="0" presId="urn:microsoft.com/office/officeart/2008/layout/CircleAccentTimeline"/>
    <dgm:cxn modelId="{8D9208CB-CCC0-4570-B18C-DC4500DDFBFC}" type="presParOf" srcId="{BD30CC8F-EE7B-4CBD-BE4D-ED6079AF1145}" destId="{9EFAB3CD-9D50-418A-B1FE-BC13F5F77C28}" srcOrd="17" destOrd="0" presId="urn:microsoft.com/office/officeart/2008/layout/CircleAccentTimeline"/>
    <dgm:cxn modelId="{78B878BA-0EAC-4D8A-9A8B-80342AAF0509}" type="presParOf" srcId="{BD30CC8F-EE7B-4CBD-BE4D-ED6079AF1145}" destId="{88F73EC9-407F-4680-8E5B-F06D6B0B95D7}" srcOrd="18" destOrd="0" presId="urn:microsoft.com/office/officeart/2008/layout/CircleAccentTimeline"/>
    <dgm:cxn modelId="{2EC0CF93-F7B0-4D76-9DAB-9404E6322DE0}" type="presParOf" srcId="{BD30CC8F-EE7B-4CBD-BE4D-ED6079AF1145}" destId="{0B61FC74-049F-4715-81D1-03077ECBB99B}" srcOrd="19" destOrd="0" presId="urn:microsoft.com/office/officeart/2008/layout/CircleAccentTimeline"/>
    <dgm:cxn modelId="{12AC4F46-7672-42D0-A3B0-2FE647175FC3}" type="presParOf" srcId="{0B61FC74-049F-4715-81D1-03077ECBB99B}" destId="{B7045AAC-F6FB-4C9F-8099-8346040A9A0B}" srcOrd="0" destOrd="0" presId="urn:microsoft.com/office/officeart/2008/layout/CircleAccentTimeline"/>
    <dgm:cxn modelId="{16143B7C-8AE0-4382-A736-452B12E78F54}" type="presParOf" srcId="{0B61FC74-049F-4715-81D1-03077ECBB99B}" destId="{851629EC-F597-4399-A3A0-DFB4A12387A9}" srcOrd="1" destOrd="0" presId="urn:microsoft.com/office/officeart/2008/layout/CircleAccentTimeline"/>
    <dgm:cxn modelId="{A68FB972-CD74-4F59-9350-29792E25E0B5}" type="presParOf" srcId="{0B61FC74-049F-4715-81D1-03077ECBB99B}" destId="{898945F7-CA3F-46EE-8D49-EC7A92335478}" srcOrd="2" destOrd="0" presId="urn:microsoft.com/office/officeart/2008/layout/CircleAccentTimeline"/>
    <dgm:cxn modelId="{913D49FF-0F22-4DD7-B4F0-129AA0BFA67B}" type="presParOf" srcId="{BD30CC8F-EE7B-4CBD-BE4D-ED6079AF1145}" destId="{01A7B921-3C74-41CB-AB0E-73EDEE9B93F3}" srcOrd="20" destOrd="0" presId="urn:microsoft.com/office/officeart/2008/layout/CircleAccentTimeline"/>
    <dgm:cxn modelId="{7B0E9EEF-DCF2-4C51-9B25-6AE2B9E39185}" type="presParOf" srcId="{BD30CC8F-EE7B-4CBD-BE4D-ED6079AF1145}" destId="{BB13057F-3731-490D-BDA2-9289C39AD67C}" srcOrd="21" destOrd="0" presId="urn:microsoft.com/office/officeart/2008/layout/CircleAccentTimeline"/>
    <dgm:cxn modelId="{B406D77D-B626-41D3-8D36-16370BAB58CC}" type="presParOf" srcId="{BD30CC8F-EE7B-4CBD-BE4D-ED6079AF1145}" destId="{8D88CCFF-96BA-4BB5-9BBE-1333A3F5CBED}" srcOrd="22" destOrd="0" presId="urn:microsoft.com/office/officeart/2008/layout/CircleAccentTimeline"/>
    <dgm:cxn modelId="{259F5FDD-BED3-4197-9F38-25DAD471F5BF}" type="presParOf" srcId="{8D88CCFF-96BA-4BB5-9BBE-1333A3F5CBED}" destId="{F758DFCB-A56A-4D1A-85CD-6565A34E5B6F}" srcOrd="0" destOrd="0" presId="urn:microsoft.com/office/officeart/2008/layout/CircleAccentTimeline"/>
    <dgm:cxn modelId="{95756B80-EC73-435E-BD32-D4F6DCA8842D}" type="presParOf" srcId="{8D88CCFF-96BA-4BB5-9BBE-1333A3F5CBED}" destId="{DB18A1C9-4487-4A35-8572-B40F243A5E8A}" srcOrd="1" destOrd="0" presId="urn:microsoft.com/office/officeart/2008/layout/CircleAccentTimeline"/>
    <dgm:cxn modelId="{7065F996-1665-449A-A2EC-655EED661EB5}" type="presParOf" srcId="{8D88CCFF-96BA-4BB5-9BBE-1333A3F5CBED}" destId="{D200A210-2A29-45F3-912E-42A641F1926B}" srcOrd="2" destOrd="0" presId="urn:microsoft.com/office/officeart/2008/layout/CircleAccentTimeline"/>
    <dgm:cxn modelId="{835DA98F-3CEE-453D-938C-8C5AE9E80DBC}" type="presParOf" srcId="{BD30CC8F-EE7B-4CBD-BE4D-ED6079AF1145}" destId="{753BC868-274A-4EF1-A7EA-A2A0D2EFE531}" srcOrd="23" destOrd="0" presId="urn:microsoft.com/office/officeart/2008/layout/CircleAccentTimeline"/>
    <dgm:cxn modelId="{CE2951AF-B378-4ADA-A9E3-F973D1EAD698}" type="presParOf" srcId="{BD30CC8F-EE7B-4CBD-BE4D-ED6079AF1145}" destId="{E7ACADBF-B40C-40FD-AB39-412C3BB9F3F6}" srcOrd="24" destOrd="0" presId="urn:microsoft.com/office/officeart/2008/layout/CircleAccentTimeline"/>
    <dgm:cxn modelId="{CEC5ECE9-A68C-495D-92A9-B351C242144E}" type="presParOf" srcId="{BD30CC8F-EE7B-4CBD-BE4D-ED6079AF1145}" destId="{47BF470E-7DFA-4648-BC8D-3AF5D72F5F51}" srcOrd="25" destOrd="0" presId="urn:microsoft.com/office/officeart/2008/layout/CircleAccentTimeline"/>
    <dgm:cxn modelId="{D7FCB058-6EDA-4D98-93E6-3C3A8F38E750}" type="presParOf" srcId="{BD30CC8F-EE7B-4CBD-BE4D-ED6079AF1145}" destId="{56879203-8CCC-44DD-A9A3-37A6A1D03F5A}" srcOrd="26" destOrd="0" presId="urn:microsoft.com/office/officeart/2008/layout/CircleAccentTimeline"/>
    <dgm:cxn modelId="{77F71A46-70CA-4BE2-8C15-8A522117C56C}" type="presParOf" srcId="{56879203-8CCC-44DD-A9A3-37A6A1D03F5A}" destId="{89D1720E-B099-4770-9D21-EF60328E0273}" srcOrd="0" destOrd="0" presId="urn:microsoft.com/office/officeart/2008/layout/CircleAccentTimeline"/>
    <dgm:cxn modelId="{BAF16B1F-007E-47B2-916B-7A55B054751A}" type="presParOf" srcId="{56879203-8CCC-44DD-A9A3-37A6A1D03F5A}" destId="{9371F974-0739-4B26-B8F0-32656A480EBA}" srcOrd="1" destOrd="0" presId="urn:microsoft.com/office/officeart/2008/layout/CircleAccentTimeline"/>
    <dgm:cxn modelId="{ED7760EB-1BF9-4D59-AD46-D3D24C4E1033}" type="presParOf" srcId="{56879203-8CCC-44DD-A9A3-37A6A1D03F5A}" destId="{E24BE781-9600-4A55-B8E2-16DDC28AF6AF}" srcOrd="2" destOrd="0" presId="urn:microsoft.com/office/officeart/2008/layout/CircleAccentTimeline"/>
    <dgm:cxn modelId="{05266FA7-E57D-4FDC-A580-9FD6B1C69AAB}" type="presParOf" srcId="{BD30CC8F-EE7B-4CBD-BE4D-ED6079AF1145}" destId="{836028E0-9CE0-46E8-82D4-5828B2211A80}" srcOrd="27" destOrd="0" presId="urn:microsoft.com/office/officeart/2008/layout/CircleAccentTimeline"/>
    <dgm:cxn modelId="{A9524108-16C5-47D3-89B3-E96272E8AF8A}" type="presParOf" srcId="{BD30CC8F-EE7B-4CBD-BE4D-ED6079AF1145}" destId="{0E17B413-0C4E-4AE6-9CEF-EFE05DC3B5E8}" srcOrd="28" destOrd="0" presId="urn:microsoft.com/office/officeart/2008/layout/CircleAccentTimeline"/>
    <dgm:cxn modelId="{B1979A2F-3CC6-4336-B2A3-EC63E5819C10}" type="presParOf" srcId="{BD30CC8F-EE7B-4CBD-BE4D-ED6079AF1145}" destId="{BA382037-39C8-49D7-AC0D-745DA451A752}" srcOrd="29" destOrd="0" presId="urn:microsoft.com/office/officeart/2008/layout/CircleAccentTimeline"/>
    <dgm:cxn modelId="{7E860243-4685-49CD-A47D-89F4F1ABD167}" type="presParOf" srcId="{BD30CC8F-EE7B-4CBD-BE4D-ED6079AF1145}" destId="{998E7A36-8FF0-469F-8ED5-7D948EEE6665}" srcOrd="30" destOrd="0" presId="urn:microsoft.com/office/officeart/2008/layout/CircleAccentTimeline"/>
    <dgm:cxn modelId="{941BBAED-8871-45FA-BA01-EDAE961678B0}" type="presParOf" srcId="{998E7A36-8FF0-469F-8ED5-7D948EEE6665}" destId="{5FEEA8CB-371B-4818-AFCB-7E88EFA86CE1}" srcOrd="0" destOrd="0" presId="urn:microsoft.com/office/officeart/2008/layout/CircleAccentTimeline"/>
    <dgm:cxn modelId="{E8465202-5D1C-4CE7-A7C6-A251DEA615E0}" type="presParOf" srcId="{998E7A36-8FF0-469F-8ED5-7D948EEE6665}" destId="{29883020-2CFC-4B87-AE3B-45597CD12694}" srcOrd="1" destOrd="0" presId="urn:microsoft.com/office/officeart/2008/layout/CircleAccentTimeline"/>
    <dgm:cxn modelId="{D0351C7D-C9DC-4FCA-9809-43252BB61347}" type="presParOf" srcId="{998E7A36-8FF0-469F-8ED5-7D948EEE6665}" destId="{A8BD4F4B-5034-4F46-831B-6F89B950CDF0}" srcOrd="2" destOrd="0" presId="urn:microsoft.com/office/officeart/2008/layout/CircleAccentTimeline"/>
    <dgm:cxn modelId="{0991D9A3-46AC-4B3F-8C52-16C627B47F2E}" type="presParOf" srcId="{BD30CC8F-EE7B-4CBD-BE4D-ED6079AF1145}" destId="{74614E0E-24D9-4650-AD4E-31B3D838E344}" srcOrd="31" destOrd="0" presId="urn:microsoft.com/office/officeart/2008/layout/CircleAccentTimeline"/>
    <dgm:cxn modelId="{F91DD1BD-346B-48C0-A459-45A9608B49FF}" type="presParOf" srcId="{BD30CC8F-EE7B-4CBD-BE4D-ED6079AF1145}" destId="{7C92F801-3444-4068-A6B6-2D0C707B2F50}" srcOrd="32" destOrd="0" presId="urn:microsoft.com/office/officeart/2008/layout/CircleAccentTimeline"/>
    <dgm:cxn modelId="{DABE33A0-EC4A-45E7-85A9-ECCF304A4FD5}" type="presParOf" srcId="{BD30CC8F-EE7B-4CBD-BE4D-ED6079AF1145}" destId="{7B76E351-93B1-41A0-99AC-77E84D2BC3C9}" srcOrd="33" destOrd="0" presId="urn:microsoft.com/office/officeart/2008/layout/CircleAccentTimeline"/>
    <dgm:cxn modelId="{310039AA-0248-406C-8031-6C8D90ACDCE1}" type="presParOf" srcId="{7B76E351-93B1-41A0-99AC-77E84D2BC3C9}" destId="{3F701DA7-98FF-41A2-A092-533D6D7F888D}" srcOrd="0" destOrd="0" presId="urn:microsoft.com/office/officeart/2008/layout/CircleAccentTimeline"/>
    <dgm:cxn modelId="{A13772AA-A5B7-4BD6-9CEC-8D5A58F3FF3B}" type="presParOf" srcId="{7B76E351-93B1-41A0-99AC-77E84D2BC3C9}" destId="{2965656E-8980-4822-AD07-EC3ED6A5C8E3}" srcOrd="1" destOrd="0" presId="urn:microsoft.com/office/officeart/2008/layout/CircleAccentTimeline"/>
    <dgm:cxn modelId="{A3F85A4C-4306-4212-A300-F3D7A3F05413}" type="presParOf" srcId="{7B76E351-93B1-41A0-99AC-77E84D2BC3C9}" destId="{87C66078-DE0A-44F5-A52A-D58C6114B18C}" srcOrd="2" destOrd="0" presId="urn:microsoft.com/office/officeart/2008/layout/CircleAccentTimeline"/>
    <dgm:cxn modelId="{EFF9310C-1D8C-43D2-BD25-91A194642256}" type="presParOf" srcId="{BD30CC8F-EE7B-4CBD-BE4D-ED6079AF1145}" destId="{75FD7E40-AA86-41BE-B25D-2BCA88D65E67}" srcOrd="34" destOrd="0" presId="urn:microsoft.com/office/officeart/2008/layout/CircleAccentTimeline"/>
    <dgm:cxn modelId="{2D4F5E30-C4AE-4CFC-A2FC-860F7543CB18}" type="presParOf" srcId="{BD30CC8F-EE7B-4CBD-BE4D-ED6079AF1145}" destId="{9F35C81B-0C49-4634-AD4B-C319B7AD0230}" srcOrd="35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B1D60E5-4299-444B-B637-94C103F78110}" type="doc">
      <dgm:prSet loTypeId="urn:microsoft.com/office/officeart/2008/layout/CircleAccentTimeline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4C8DADBD-1505-4A0D-AED1-B30655424723}">
      <dgm:prSet phldrT="[Text]"/>
      <dgm:spPr/>
      <dgm:t>
        <a:bodyPr/>
        <a:lstStyle/>
        <a:p>
          <a:r>
            <a:rPr lang="de-DE" dirty="0" smtClean="0"/>
            <a:t>Discovery</a:t>
          </a:r>
          <a:endParaRPr lang="de-DE" dirty="0"/>
        </a:p>
      </dgm:t>
    </dgm:pt>
    <dgm:pt modelId="{22790632-35E4-431B-A05C-51C4A3DDCD5F}" type="parTrans" cxnId="{3BE54217-F2BF-4AE3-9848-0A5E1824EA21}">
      <dgm:prSet/>
      <dgm:spPr/>
      <dgm:t>
        <a:bodyPr/>
        <a:lstStyle/>
        <a:p>
          <a:endParaRPr lang="de-DE"/>
        </a:p>
      </dgm:t>
    </dgm:pt>
    <dgm:pt modelId="{37A79313-5C9D-4281-8E22-72F373F4710B}" type="sibTrans" cxnId="{3BE54217-F2BF-4AE3-9848-0A5E1824EA21}">
      <dgm:prSet/>
      <dgm:spPr/>
      <dgm:t>
        <a:bodyPr/>
        <a:lstStyle/>
        <a:p>
          <a:endParaRPr lang="de-DE"/>
        </a:p>
      </dgm:t>
    </dgm:pt>
    <dgm:pt modelId="{FD422AD9-1464-4465-94F6-1FEB94F2C2B3}">
      <dgm:prSet phldrT="[Text]"/>
      <dgm:spPr/>
      <dgm:t>
        <a:bodyPr/>
        <a:lstStyle/>
        <a:p>
          <a:endParaRPr lang="de-DE" dirty="0"/>
        </a:p>
      </dgm:t>
    </dgm:pt>
    <dgm:pt modelId="{C5598E74-56FD-4496-A5C4-CD2D720F56D0}" type="parTrans" cxnId="{779779F7-AC01-42DE-AAEE-47CADD0DDA4C}">
      <dgm:prSet/>
      <dgm:spPr/>
      <dgm:t>
        <a:bodyPr/>
        <a:lstStyle/>
        <a:p>
          <a:endParaRPr lang="de-DE"/>
        </a:p>
      </dgm:t>
    </dgm:pt>
    <dgm:pt modelId="{A6737181-E50C-49B8-878F-465174C6AC0C}" type="sibTrans" cxnId="{779779F7-AC01-42DE-AAEE-47CADD0DDA4C}">
      <dgm:prSet/>
      <dgm:spPr/>
      <dgm:t>
        <a:bodyPr/>
        <a:lstStyle/>
        <a:p>
          <a:endParaRPr lang="de-DE"/>
        </a:p>
      </dgm:t>
    </dgm:pt>
    <dgm:pt modelId="{088CFF83-3BD0-4C58-839B-9F6A4B3FB8C2}">
      <dgm:prSet phldrT="[Text]"/>
      <dgm:spPr/>
      <dgm:t>
        <a:bodyPr/>
        <a:lstStyle/>
        <a:p>
          <a:endParaRPr lang="de-DE" b="0" dirty="0" smtClean="0"/>
        </a:p>
      </dgm:t>
    </dgm:pt>
    <dgm:pt modelId="{AFCD9CC7-EF98-41D5-B83D-D38037A30202}" type="parTrans" cxnId="{001B8BDC-2C3D-420A-9C2F-80DB5961AB42}">
      <dgm:prSet/>
      <dgm:spPr/>
      <dgm:t>
        <a:bodyPr/>
        <a:lstStyle/>
        <a:p>
          <a:endParaRPr lang="de-DE"/>
        </a:p>
      </dgm:t>
    </dgm:pt>
    <dgm:pt modelId="{1B49A4FF-A0E4-44EE-A0E3-615EE410C98B}" type="sibTrans" cxnId="{001B8BDC-2C3D-420A-9C2F-80DB5961AB42}">
      <dgm:prSet/>
      <dgm:spPr/>
      <dgm:t>
        <a:bodyPr/>
        <a:lstStyle/>
        <a:p>
          <a:endParaRPr lang="de-DE"/>
        </a:p>
      </dgm:t>
    </dgm:pt>
    <dgm:pt modelId="{F269796E-A0F1-4C8C-9510-96C7864342BF}">
      <dgm:prSet phldrT="[Text]"/>
      <dgm:spPr/>
      <dgm:t>
        <a:bodyPr/>
        <a:lstStyle/>
        <a:p>
          <a:r>
            <a:rPr lang="de-DE" dirty="0" smtClean="0"/>
            <a:t>„Polywater“</a:t>
          </a:r>
          <a:endParaRPr lang="de-DE" dirty="0"/>
        </a:p>
      </dgm:t>
    </dgm:pt>
    <dgm:pt modelId="{18E401C2-24CB-4D8F-8B59-6B92576AA617}" type="parTrans" cxnId="{F9CBADB6-6050-4553-82BB-2D0AE464E356}">
      <dgm:prSet/>
      <dgm:spPr/>
      <dgm:t>
        <a:bodyPr/>
        <a:lstStyle/>
        <a:p>
          <a:endParaRPr lang="de-DE"/>
        </a:p>
      </dgm:t>
    </dgm:pt>
    <dgm:pt modelId="{A0E89B9E-9B95-4C34-B87A-F6F7E7E150A9}" type="sibTrans" cxnId="{F9CBADB6-6050-4553-82BB-2D0AE464E356}">
      <dgm:prSet/>
      <dgm:spPr/>
      <dgm:t>
        <a:bodyPr/>
        <a:lstStyle/>
        <a:p>
          <a:endParaRPr lang="de-DE"/>
        </a:p>
      </dgm:t>
    </dgm:pt>
    <dgm:pt modelId="{C995EBB1-9462-4E64-AC8A-AA370370D921}">
      <dgm:prSet phldrT="[Text]"/>
      <dgm:spPr/>
      <dgm:t>
        <a:bodyPr/>
        <a:lstStyle/>
        <a:p>
          <a:endParaRPr lang="de-DE" dirty="0"/>
        </a:p>
      </dgm:t>
    </dgm:pt>
    <dgm:pt modelId="{D0541E26-4BB6-4D51-BBAC-A36A41299625}" type="sibTrans" cxnId="{5944035D-23A2-43C4-8973-6C4CD2CD8935}">
      <dgm:prSet/>
      <dgm:spPr/>
      <dgm:t>
        <a:bodyPr/>
        <a:lstStyle/>
        <a:p>
          <a:endParaRPr lang="de-DE"/>
        </a:p>
      </dgm:t>
    </dgm:pt>
    <dgm:pt modelId="{36C739C9-8C9B-4C9A-82E0-E65BB8ED7D6E}" type="parTrans" cxnId="{5944035D-23A2-43C4-8973-6C4CD2CD8935}">
      <dgm:prSet/>
      <dgm:spPr/>
      <dgm:t>
        <a:bodyPr/>
        <a:lstStyle/>
        <a:p>
          <a:endParaRPr lang="de-DE"/>
        </a:p>
      </dgm:t>
    </dgm:pt>
    <dgm:pt modelId="{AEEBF811-C697-4743-B451-06F21E902D2F}">
      <dgm:prSet phldrT="[Text]"/>
      <dgm:spPr/>
      <dgm:t>
        <a:bodyPr/>
        <a:lstStyle/>
        <a:p>
          <a:r>
            <a:rPr lang="de-DE" dirty="0" smtClean="0"/>
            <a:t>Nottingham conference</a:t>
          </a:r>
          <a:endParaRPr lang="de-DE" dirty="0"/>
        </a:p>
      </dgm:t>
    </dgm:pt>
    <dgm:pt modelId="{F364CA9E-897A-4EF3-AC57-A90D84FA0711}" type="sibTrans" cxnId="{66D3ED24-8011-402E-99A8-8DD8C5CE8A95}">
      <dgm:prSet/>
      <dgm:spPr/>
      <dgm:t>
        <a:bodyPr/>
        <a:lstStyle/>
        <a:p>
          <a:endParaRPr lang="de-DE"/>
        </a:p>
      </dgm:t>
    </dgm:pt>
    <dgm:pt modelId="{A395F60C-B747-413A-A6BB-DDB3FFA3148E}" type="parTrans" cxnId="{66D3ED24-8011-402E-99A8-8DD8C5CE8A95}">
      <dgm:prSet/>
      <dgm:spPr/>
      <dgm:t>
        <a:bodyPr/>
        <a:lstStyle/>
        <a:p>
          <a:endParaRPr lang="de-DE"/>
        </a:p>
      </dgm:t>
    </dgm:pt>
    <dgm:pt modelId="{85FB246D-5E32-4B80-BDDD-AFD19318E40A}">
      <dgm:prSet phldrT="[Text]"/>
      <dgm:spPr/>
      <dgm:t>
        <a:bodyPr/>
        <a:lstStyle/>
        <a:p>
          <a:r>
            <a:rPr lang="de-DE" dirty="0" smtClean="0"/>
            <a:t>Revocation</a:t>
          </a:r>
          <a:endParaRPr lang="de-DE" dirty="0"/>
        </a:p>
      </dgm:t>
    </dgm:pt>
    <dgm:pt modelId="{BCA4252B-B2C4-4F8D-8671-499FEAD9D3B2}" type="parTrans" cxnId="{8E9CC746-5822-4BC4-99DA-A6B4A9706669}">
      <dgm:prSet/>
      <dgm:spPr/>
      <dgm:t>
        <a:bodyPr/>
        <a:lstStyle/>
        <a:p>
          <a:endParaRPr lang="de-DE"/>
        </a:p>
      </dgm:t>
    </dgm:pt>
    <dgm:pt modelId="{0F82407A-2016-45A9-914F-C9A1FF5024B7}" type="sibTrans" cxnId="{8E9CC746-5822-4BC4-99DA-A6B4A9706669}">
      <dgm:prSet/>
      <dgm:spPr/>
      <dgm:t>
        <a:bodyPr/>
        <a:lstStyle/>
        <a:p>
          <a:endParaRPr lang="de-DE"/>
        </a:p>
      </dgm:t>
    </dgm:pt>
    <dgm:pt modelId="{ABA6D6ED-5D3A-456C-926D-091CCFA8ABF7}">
      <dgm:prSet phldrT="[Text]"/>
      <dgm:spPr/>
      <dgm:t>
        <a:bodyPr/>
        <a:lstStyle/>
        <a:p>
          <a:endParaRPr lang="de-DE" dirty="0"/>
        </a:p>
      </dgm:t>
    </dgm:pt>
    <dgm:pt modelId="{E1E3CBAA-DB3D-43FD-8FD7-D6AFFD619299}" type="parTrans" cxnId="{21ECC234-C8C5-430F-BFC2-D0AE41401F2B}">
      <dgm:prSet/>
      <dgm:spPr/>
      <dgm:t>
        <a:bodyPr/>
        <a:lstStyle/>
        <a:p>
          <a:endParaRPr lang="de-DE"/>
        </a:p>
      </dgm:t>
    </dgm:pt>
    <dgm:pt modelId="{D70CFC78-26A3-49EB-951F-205E695B8907}" type="sibTrans" cxnId="{21ECC234-C8C5-430F-BFC2-D0AE41401F2B}">
      <dgm:prSet/>
      <dgm:spPr/>
      <dgm:t>
        <a:bodyPr/>
        <a:lstStyle/>
        <a:p>
          <a:endParaRPr lang="de-DE"/>
        </a:p>
      </dgm:t>
    </dgm:pt>
    <dgm:pt modelId="{FE8073C4-3917-43EE-8398-97FB2B4C75E8}">
      <dgm:prSet phldrT="[Text]"/>
      <dgm:spPr/>
      <dgm:t>
        <a:bodyPr/>
        <a:lstStyle/>
        <a:p>
          <a:endParaRPr lang="de-DE" dirty="0"/>
        </a:p>
      </dgm:t>
    </dgm:pt>
    <dgm:pt modelId="{D53927BE-B4CF-44F6-B6B0-F1BBDD7555A5}" type="parTrans" cxnId="{8616AC4E-E757-4673-AE67-91DA650209DF}">
      <dgm:prSet/>
      <dgm:spPr/>
      <dgm:t>
        <a:bodyPr/>
        <a:lstStyle/>
        <a:p>
          <a:endParaRPr lang="de-DE"/>
        </a:p>
      </dgm:t>
    </dgm:pt>
    <dgm:pt modelId="{F5943D32-C4C3-4DD5-B1BD-B9D16DCF765E}" type="sibTrans" cxnId="{8616AC4E-E757-4673-AE67-91DA650209DF}">
      <dgm:prSet/>
      <dgm:spPr/>
      <dgm:t>
        <a:bodyPr/>
        <a:lstStyle/>
        <a:p>
          <a:endParaRPr lang="de-DE"/>
        </a:p>
      </dgm:t>
    </dgm:pt>
    <dgm:pt modelId="{6BA157D2-42A4-4519-9D91-E6CE375CC04C}">
      <dgm:prSet phldrT="[Text]"/>
      <dgm:spPr/>
      <dgm:t>
        <a:bodyPr/>
        <a:lstStyle/>
        <a:p>
          <a:endParaRPr lang="de-DE" dirty="0"/>
        </a:p>
      </dgm:t>
    </dgm:pt>
    <dgm:pt modelId="{A22B8A45-9AF2-4464-A220-4065CEA7E759}" type="parTrans" cxnId="{2E43DC21-9EED-4BA2-8F0D-7A97105A8890}">
      <dgm:prSet/>
      <dgm:spPr/>
      <dgm:t>
        <a:bodyPr/>
        <a:lstStyle/>
        <a:p>
          <a:endParaRPr lang="de-DE"/>
        </a:p>
      </dgm:t>
    </dgm:pt>
    <dgm:pt modelId="{11510E13-32B7-4606-85E6-6A2E9BCA2284}" type="sibTrans" cxnId="{2E43DC21-9EED-4BA2-8F0D-7A97105A8890}">
      <dgm:prSet/>
      <dgm:spPr/>
      <dgm:t>
        <a:bodyPr/>
        <a:lstStyle/>
        <a:p>
          <a:endParaRPr lang="de-DE"/>
        </a:p>
      </dgm:t>
    </dgm:pt>
    <dgm:pt modelId="{BD30CC8F-EE7B-4CBD-BE4D-ED6079AF1145}" type="pres">
      <dgm:prSet presAssocID="{9B1D60E5-4299-444B-B637-94C103F78110}" presName="Name0" presStyleCnt="0">
        <dgm:presLayoutVars>
          <dgm:dir/>
        </dgm:presLayoutVars>
      </dgm:prSet>
      <dgm:spPr/>
      <dgm:t>
        <a:bodyPr/>
        <a:lstStyle/>
        <a:p>
          <a:endParaRPr lang="de-DE"/>
        </a:p>
      </dgm:t>
    </dgm:pt>
    <dgm:pt modelId="{A41A82B7-71B0-4CAE-B187-EF63E3C60E58}" type="pres">
      <dgm:prSet presAssocID="{4C8DADBD-1505-4A0D-AED1-B30655424723}" presName="parComposite" presStyleCnt="0"/>
      <dgm:spPr/>
    </dgm:pt>
    <dgm:pt modelId="{EAF87FFF-B6D6-4E93-AB94-2E2AC2B50D06}" type="pres">
      <dgm:prSet presAssocID="{4C8DADBD-1505-4A0D-AED1-B30655424723}" presName="parBigCircle" presStyleLbl="node0" presStyleIdx="0" presStyleCnt="4"/>
      <dgm:spPr/>
    </dgm:pt>
    <dgm:pt modelId="{975E813B-ECE7-4AB1-BCC0-EBC74D2B7CEE}" type="pres">
      <dgm:prSet presAssocID="{4C8DADBD-1505-4A0D-AED1-B30655424723}" presName="parTx" presStyleLbl="revTx" presStyleIdx="0" presStyleCnt="16"/>
      <dgm:spPr/>
      <dgm:t>
        <a:bodyPr/>
        <a:lstStyle/>
        <a:p>
          <a:endParaRPr lang="de-DE"/>
        </a:p>
      </dgm:t>
    </dgm:pt>
    <dgm:pt modelId="{C448BB3D-BDC2-4D62-A0AF-E131D79BF5D8}" type="pres">
      <dgm:prSet presAssocID="{4C8DADBD-1505-4A0D-AED1-B30655424723}" presName="bSpace" presStyleCnt="0"/>
      <dgm:spPr/>
    </dgm:pt>
    <dgm:pt modelId="{4EEBD408-95FB-4813-97A6-F5399D29A909}" type="pres">
      <dgm:prSet presAssocID="{4C8DADBD-1505-4A0D-AED1-B30655424723}" presName="parBackupNorm" presStyleCnt="0"/>
      <dgm:spPr/>
    </dgm:pt>
    <dgm:pt modelId="{8EB19E71-933E-4A7E-BF9C-BEDEEC8BBA8C}" type="pres">
      <dgm:prSet presAssocID="{37A79313-5C9D-4281-8E22-72F373F4710B}" presName="parSpace" presStyleCnt="0"/>
      <dgm:spPr/>
    </dgm:pt>
    <dgm:pt modelId="{D2DA5AC4-15D7-48F8-BCC0-11200099DC35}" type="pres">
      <dgm:prSet presAssocID="{6BA157D2-42A4-4519-9D91-E6CE375CC04C}" presName="desBackupLeftNorm" presStyleCnt="0"/>
      <dgm:spPr/>
    </dgm:pt>
    <dgm:pt modelId="{5768A9DB-1968-4A36-8E3A-3C401AD2B90E}" type="pres">
      <dgm:prSet presAssocID="{6BA157D2-42A4-4519-9D91-E6CE375CC04C}" presName="desComposite" presStyleCnt="0"/>
      <dgm:spPr/>
    </dgm:pt>
    <dgm:pt modelId="{FCB7A681-C4AE-4CB3-B7C1-2E37D6C94AC7}" type="pres">
      <dgm:prSet presAssocID="{6BA157D2-42A4-4519-9D91-E6CE375CC04C}" presName="desCircle" presStyleLbl="node1" presStyleIdx="0" presStyleCnt="6"/>
      <dgm:spPr/>
    </dgm:pt>
    <dgm:pt modelId="{50A9F5A0-76F9-4307-8EF8-67871451ECF9}" type="pres">
      <dgm:prSet presAssocID="{6BA157D2-42A4-4519-9D91-E6CE375CC04C}" presName="chTx" presStyleLbl="revTx" presStyleIdx="1" presStyleCnt="16"/>
      <dgm:spPr/>
      <dgm:t>
        <a:bodyPr/>
        <a:lstStyle/>
        <a:p>
          <a:endParaRPr lang="de-DE"/>
        </a:p>
      </dgm:t>
    </dgm:pt>
    <dgm:pt modelId="{0E7F3846-E6A4-4ED6-8241-68DE00E7ABB5}" type="pres">
      <dgm:prSet presAssocID="{6BA157D2-42A4-4519-9D91-E6CE375CC04C}" presName="desTx" presStyleLbl="revTx" presStyleIdx="2" presStyleCnt="16">
        <dgm:presLayoutVars>
          <dgm:bulletEnabled val="1"/>
        </dgm:presLayoutVars>
      </dgm:prSet>
      <dgm:spPr/>
    </dgm:pt>
    <dgm:pt modelId="{55E9ACE9-BF99-4324-AA74-9E0A033BEEAA}" type="pres">
      <dgm:prSet presAssocID="{6BA157D2-42A4-4519-9D91-E6CE375CC04C}" presName="desBackupRightNorm" presStyleCnt="0"/>
      <dgm:spPr/>
    </dgm:pt>
    <dgm:pt modelId="{DF740973-9B4F-4BD3-A1CE-5724F5ED46FD}" type="pres">
      <dgm:prSet presAssocID="{11510E13-32B7-4606-85E6-6A2E9BCA2284}" presName="desSpace" presStyleCnt="0"/>
      <dgm:spPr/>
    </dgm:pt>
    <dgm:pt modelId="{E784502F-60E5-48D1-8360-D96B93F27962}" type="pres">
      <dgm:prSet presAssocID="{C995EBB1-9462-4E64-AC8A-AA370370D921}" presName="desBackupLeftNorm" presStyleCnt="0"/>
      <dgm:spPr/>
    </dgm:pt>
    <dgm:pt modelId="{B66CC769-2FC3-4B72-AE28-840EC56A3764}" type="pres">
      <dgm:prSet presAssocID="{C995EBB1-9462-4E64-AC8A-AA370370D921}" presName="desComposite" presStyleCnt="0"/>
      <dgm:spPr/>
    </dgm:pt>
    <dgm:pt modelId="{F46EF707-C7C0-4F1D-910E-DA10B9EEC97B}" type="pres">
      <dgm:prSet presAssocID="{C995EBB1-9462-4E64-AC8A-AA370370D921}" presName="desCircle" presStyleLbl="node1" presStyleIdx="1" presStyleCnt="6"/>
      <dgm:spPr/>
    </dgm:pt>
    <dgm:pt modelId="{F55260EC-FF31-4B71-AFA6-D4A32786A7EF}" type="pres">
      <dgm:prSet presAssocID="{C995EBB1-9462-4E64-AC8A-AA370370D921}" presName="chTx" presStyleLbl="revTx" presStyleIdx="3" presStyleCnt="16"/>
      <dgm:spPr/>
      <dgm:t>
        <a:bodyPr/>
        <a:lstStyle/>
        <a:p>
          <a:endParaRPr lang="de-DE"/>
        </a:p>
      </dgm:t>
    </dgm:pt>
    <dgm:pt modelId="{E7619BBD-3F1A-4C22-8DA3-22FD5EE256C0}" type="pres">
      <dgm:prSet presAssocID="{C995EBB1-9462-4E64-AC8A-AA370370D921}" presName="desTx" presStyleLbl="revTx" presStyleIdx="4" presStyleCnt="16">
        <dgm:presLayoutVars>
          <dgm:bulletEnabled val="1"/>
        </dgm:presLayoutVars>
      </dgm:prSet>
      <dgm:spPr/>
    </dgm:pt>
    <dgm:pt modelId="{20EFA51F-58BA-44DB-B55F-33392473BE81}" type="pres">
      <dgm:prSet presAssocID="{C995EBB1-9462-4E64-AC8A-AA370370D921}" presName="desBackupRightNorm" presStyleCnt="0"/>
      <dgm:spPr/>
    </dgm:pt>
    <dgm:pt modelId="{205A155D-5164-46E0-BE41-67F21AD637FB}" type="pres">
      <dgm:prSet presAssocID="{D0541E26-4BB6-4D51-BBAC-A36A41299625}" presName="desSpace" presStyleCnt="0"/>
      <dgm:spPr/>
    </dgm:pt>
    <dgm:pt modelId="{3B7E3F5E-1628-449B-AE24-731990C16C41}" type="pres">
      <dgm:prSet presAssocID="{AEEBF811-C697-4743-B451-06F21E902D2F}" presName="parComposite" presStyleCnt="0"/>
      <dgm:spPr/>
    </dgm:pt>
    <dgm:pt modelId="{6AB26D49-79CC-4DED-9144-194D1C351EDE}" type="pres">
      <dgm:prSet presAssocID="{AEEBF811-C697-4743-B451-06F21E902D2F}" presName="parBigCircle" presStyleLbl="node0" presStyleIdx="1" presStyleCnt="4"/>
      <dgm:spPr/>
    </dgm:pt>
    <dgm:pt modelId="{7BDB3FEB-025B-4428-B1D8-6A823E374949}" type="pres">
      <dgm:prSet presAssocID="{AEEBF811-C697-4743-B451-06F21E902D2F}" presName="parTx" presStyleLbl="revTx" presStyleIdx="5" presStyleCnt="16"/>
      <dgm:spPr/>
      <dgm:t>
        <a:bodyPr/>
        <a:lstStyle/>
        <a:p>
          <a:endParaRPr lang="de-DE"/>
        </a:p>
      </dgm:t>
    </dgm:pt>
    <dgm:pt modelId="{744F65C0-7EA0-49FC-80F7-E9101B134F8F}" type="pres">
      <dgm:prSet presAssocID="{AEEBF811-C697-4743-B451-06F21E902D2F}" presName="bSpace" presStyleCnt="0"/>
      <dgm:spPr/>
    </dgm:pt>
    <dgm:pt modelId="{2619F45C-EAA8-4F53-86DA-7B497CB0CD8A}" type="pres">
      <dgm:prSet presAssocID="{AEEBF811-C697-4743-B451-06F21E902D2F}" presName="parBackupNorm" presStyleCnt="0"/>
      <dgm:spPr/>
    </dgm:pt>
    <dgm:pt modelId="{4A594DDB-ACA5-48D6-BA37-458601967BF5}" type="pres">
      <dgm:prSet presAssocID="{F364CA9E-897A-4EF3-AC57-A90D84FA0711}" presName="parSpace" presStyleCnt="0"/>
      <dgm:spPr/>
    </dgm:pt>
    <dgm:pt modelId="{5A72C6D5-6ECD-4BEB-88F8-B9768642B3A4}" type="pres">
      <dgm:prSet presAssocID="{FD422AD9-1464-4465-94F6-1FEB94F2C2B3}" presName="desBackupLeftNorm" presStyleCnt="0"/>
      <dgm:spPr/>
    </dgm:pt>
    <dgm:pt modelId="{AA27519B-4794-4677-96EF-DEA1CBB1A5EE}" type="pres">
      <dgm:prSet presAssocID="{FD422AD9-1464-4465-94F6-1FEB94F2C2B3}" presName="desComposite" presStyleCnt="0"/>
      <dgm:spPr/>
    </dgm:pt>
    <dgm:pt modelId="{5C990EF9-41D9-4516-B2C2-D5219F14CE18}" type="pres">
      <dgm:prSet presAssocID="{FD422AD9-1464-4465-94F6-1FEB94F2C2B3}" presName="desCircle" presStyleLbl="node1" presStyleIdx="2" presStyleCnt="6"/>
      <dgm:spPr/>
    </dgm:pt>
    <dgm:pt modelId="{93EA7B54-5EA9-40D5-8B42-C8211D0B93D4}" type="pres">
      <dgm:prSet presAssocID="{FD422AD9-1464-4465-94F6-1FEB94F2C2B3}" presName="chTx" presStyleLbl="revTx" presStyleIdx="6" presStyleCnt="16"/>
      <dgm:spPr/>
      <dgm:t>
        <a:bodyPr/>
        <a:lstStyle/>
        <a:p>
          <a:endParaRPr lang="de-DE"/>
        </a:p>
      </dgm:t>
    </dgm:pt>
    <dgm:pt modelId="{9A177EEB-4EDD-4231-B383-026BA912952C}" type="pres">
      <dgm:prSet presAssocID="{FD422AD9-1464-4465-94F6-1FEB94F2C2B3}" presName="desTx" presStyleLbl="revTx" presStyleIdx="7" presStyleCnt="16">
        <dgm:presLayoutVars>
          <dgm:bulletEnabled val="1"/>
        </dgm:presLayoutVars>
      </dgm:prSet>
      <dgm:spPr/>
    </dgm:pt>
    <dgm:pt modelId="{E6D8BE4F-A514-43B4-A057-82906DFCB81E}" type="pres">
      <dgm:prSet presAssocID="{FD422AD9-1464-4465-94F6-1FEB94F2C2B3}" presName="desBackupRightNorm" presStyleCnt="0"/>
      <dgm:spPr/>
    </dgm:pt>
    <dgm:pt modelId="{9EFAB3CD-9D50-418A-B1FE-BC13F5F77C28}" type="pres">
      <dgm:prSet presAssocID="{A6737181-E50C-49B8-878F-465174C6AC0C}" presName="desSpace" presStyleCnt="0"/>
      <dgm:spPr/>
    </dgm:pt>
    <dgm:pt modelId="{88F73EC9-407F-4680-8E5B-F06D6B0B95D7}" type="pres">
      <dgm:prSet presAssocID="{088CFF83-3BD0-4C58-839B-9F6A4B3FB8C2}" presName="desBackupLeftNorm" presStyleCnt="0"/>
      <dgm:spPr/>
    </dgm:pt>
    <dgm:pt modelId="{0B61FC74-049F-4715-81D1-03077ECBB99B}" type="pres">
      <dgm:prSet presAssocID="{088CFF83-3BD0-4C58-839B-9F6A4B3FB8C2}" presName="desComposite" presStyleCnt="0"/>
      <dgm:spPr/>
    </dgm:pt>
    <dgm:pt modelId="{B7045AAC-F6FB-4C9F-8099-8346040A9A0B}" type="pres">
      <dgm:prSet presAssocID="{088CFF83-3BD0-4C58-839B-9F6A4B3FB8C2}" presName="desCircle" presStyleLbl="node1" presStyleIdx="3" presStyleCnt="6"/>
      <dgm:spPr/>
    </dgm:pt>
    <dgm:pt modelId="{851629EC-F597-4399-A3A0-DFB4A12387A9}" type="pres">
      <dgm:prSet presAssocID="{088CFF83-3BD0-4C58-839B-9F6A4B3FB8C2}" presName="chTx" presStyleLbl="revTx" presStyleIdx="8" presStyleCnt="16" custScaleX="108627"/>
      <dgm:spPr/>
      <dgm:t>
        <a:bodyPr/>
        <a:lstStyle/>
        <a:p>
          <a:endParaRPr lang="de-DE"/>
        </a:p>
      </dgm:t>
    </dgm:pt>
    <dgm:pt modelId="{898945F7-CA3F-46EE-8D49-EC7A92335478}" type="pres">
      <dgm:prSet presAssocID="{088CFF83-3BD0-4C58-839B-9F6A4B3FB8C2}" presName="desTx" presStyleLbl="revTx" presStyleIdx="9" presStyleCnt="16">
        <dgm:presLayoutVars>
          <dgm:bulletEnabled val="1"/>
        </dgm:presLayoutVars>
      </dgm:prSet>
      <dgm:spPr/>
    </dgm:pt>
    <dgm:pt modelId="{01A7B921-3C74-41CB-AB0E-73EDEE9B93F3}" type="pres">
      <dgm:prSet presAssocID="{088CFF83-3BD0-4C58-839B-9F6A4B3FB8C2}" presName="desBackupRightNorm" presStyleCnt="0"/>
      <dgm:spPr/>
    </dgm:pt>
    <dgm:pt modelId="{BB13057F-3731-490D-BDA2-9289C39AD67C}" type="pres">
      <dgm:prSet presAssocID="{1B49A4FF-A0E4-44EE-A0E3-615EE410C98B}" presName="desSpace" presStyleCnt="0"/>
      <dgm:spPr/>
    </dgm:pt>
    <dgm:pt modelId="{8D88CCFF-96BA-4BB5-9BBE-1333A3F5CBED}" type="pres">
      <dgm:prSet presAssocID="{F269796E-A0F1-4C8C-9510-96C7864342BF}" presName="parComposite" presStyleCnt="0"/>
      <dgm:spPr/>
    </dgm:pt>
    <dgm:pt modelId="{F758DFCB-A56A-4D1A-85CD-6565A34E5B6F}" type="pres">
      <dgm:prSet presAssocID="{F269796E-A0F1-4C8C-9510-96C7864342BF}" presName="parBigCircle" presStyleLbl="node0" presStyleIdx="2" presStyleCnt="4"/>
      <dgm:spPr/>
    </dgm:pt>
    <dgm:pt modelId="{DB18A1C9-4487-4A35-8572-B40F243A5E8A}" type="pres">
      <dgm:prSet presAssocID="{F269796E-A0F1-4C8C-9510-96C7864342BF}" presName="parTx" presStyleLbl="revTx" presStyleIdx="10" presStyleCnt="16"/>
      <dgm:spPr/>
      <dgm:t>
        <a:bodyPr/>
        <a:lstStyle/>
        <a:p>
          <a:endParaRPr lang="de-DE"/>
        </a:p>
      </dgm:t>
    </dgm:pt>
    <dgm:pt modelId="{D200A210-2A29-45F3-912E-42A641F1926B}" type="pres">
      <dgm:prSet presAssocID="{F269796E-A0F1-4C8C-9510-96C7864342BF}" presName="bSpace" presStyleCnt="0"/>
      <dgm:spPr/>
    </dgm:pt>
    <dgm:pt modelId="{753BC868-274A-4EF1-A7EA-A2A0D2EFE531}" type="pres">
      <dgm:prSet presAssocID="{F269796E-A0F1-4C8C-9510-96C7864342BF}" presName="parBackupNorm" presStyleCnt="0"/>
      <dgm:spPr/>
    </dgm:pt>
    <dgm:pt modelId="{E7ACADBF-B40C-40FD-AB39-412C3BB9F3F6}" type="pres">
      <dgm:prSet presAssocID="{A0E89B9E-9B95-4C34-B87A-F6F7E7E150A9}" presName="parSpace" presStyleCnt="0"/>
      <dgm:spPr/>
    </dgm:pt>
    <dgm:pt modelId="{47BF470E-7DFA-4648-BC8D-3AF5D72F5F51}" type="pres">
      <dgm:prSet presAssocID="{ABA6D6ED-5D3A-456C-926D-091CCFA8ABF7}" presName="desBackupLeftNorm" presStyleCnt="0"/>
      <dgm:spPr/>
    </dgm:pt>
    <dgm:pt modelId="{56879203-8CCC-44DD-A9A3-37A6A1D03F5A}" type="pres">
      <dgm:prSet presAssocID="{ABA6D6ED-5D3A-456C-926D-091CCFA8ABF7}" presName="desComposite" presStyleCnt="0"/>
      <dgm:spPr/>
    </dgm:pt>
    <dgm:pt modelId="{89D1720E-B099-4770-9D21-EF60328E0273}" type="pres">
      <dgm:prSet presAssocID="{ABA6D6ED-5D3A-456C-926D-091CCFA8ABF7}" presName="desCircle" presStyleLbl="node1" presStyleIdx="4" presStyleCnt="6"/>
      <dgm:spPr/>
    </dgm:pt>
    <dgm:pt modelId="{9371F974-0739-4B26-B8F0-32656A480EBA}" type="pres">
      <dgm:prSet presAssocID="{ABA6D6ED-5D3A-456C-926D-091CCFA8ABF7}" presName="chTx" presStyleLbl="revTx" presStyleIdx="11" presStyleCnt="16"/>
      <dgm:spPr/>
      <dgm:t>
        <a:bodyPr/>
        <a:lstStyle/>
        <a:p>
          <a:endParaRPr lang="de-DE"/>
        </a:p>
      </dgm:t>
    </dgm:pt>
    <dgm:pt modelId="{E24BE781-9600-4A55-B8E2-16DDC28AF6AF}" type="pres">
      <dgm:prSet presAssocID="{ABA6D6ED-5D3A-456C-926D-091CCFA8ABF7}" presName="desTx" presStyleLbl="revTx" presStyleIdx="12" presStyleCnt="16">
        <dgm:presLayoutVars>
          <dgm:bulletEnabled val="1"/>
        </dgm:presLayoutVars>
      </dgm:prSet>
      <dgm:spPr/>
    </dgm:pt>
    <dgm:pt modelId="{836028E0-9CE0-46E8-82D4-5828B2211A80}" type="pres">
      <dgm:prSet presAssocID="{ABA6D6ED-5D3A-456C-926D-091CCFA8ABF7}" presName="desBackupRightNorm" presStyleCnt="0"/>
      <dgm:spPr/>
    </dgm:pt>
    <dgm:pt modelId="{0E17B413-0C4E-4AE6-9CEF-EFE05DC3B5E8}" type="pres">
      <dgm:prSet presAssocID="{D70CFC78-26A3-49EB-951F-205E695B8907}" presName="desSpace" presStyleCnt="0"/>
      <dgm:spPr/>
    </dgm:pt>
    <dgm:pt modelId="{BA382037-39C8-49D7-AC0D-745DA451A752}" type="pres">
      <dgm:prSet presAssocID="{FE8073C4-3917-43EE-8398-97FB2B4C75E8}" presName="desBackupLeftNorm" presStyleCnt="0"/>
      <dgm:spPr/>
    </dgm:pt>
    <dgm:pt modelId="{998E7A36-8FF0-469F-8ED5-7D948EEE6665}" type="pres">
      <dgm:prSet presAssocID="{FE8073C4-3917-43EE-8398-97FB2B4C75E8}" presName="desComposite" presStyleCnt="0"/>
      <dgm:spPr/>
    </dgm:pt>
    <dgm:pt modelId="{5FEEA8CB-371B-4818-AFCB-7E88EFA86CE1}" type="pres">
      <dgm:prSet presAssocID="{FE8073C4-3917-43EE-8398-97FB2B4C75E8}" presName="desCircle" presStyleLbl="node1" presStyleIdx="5" presStyleCnt="6"/>
      <dgm:spPr/>
    </dgm:pt>
    <dgm:pt modelId="{29883020-2CFC-4B87-AE3B-45597CD12694}" type="pres">
      <dgm:prSet presAssocID="{FE8073C4-3917-43EE-8398-97FB2B4C75E8}" presName="chTx" presStyleLbl="revTx" presStyleIdx="13" presStyleCnt="16"/>
      <dgm:spPr/>
      <dgm:t>
        <a:bodyPr/>
        <a:lstStyle/>
        <a:p>
          <a:endParaRPr lang="de-DE"/>
        </a:p>
      </dgm:t>
    </dgm:pt>
    <dgm:pt modelId="{A8BD4F4B-5034-4F46-831B-6F89B950CDF0}" type="pres">
      <dgm:prSet presAssocID="{FE8073C4-3917-43EE-8398-97FB2B4C75E8}" presName="desTx" presStyleLbl="revTx" presStyleIdx="14" presStyleCnt="16">
        <dgm:presLayoutVars>
          <dgm:bulletEnabled val="1"/>
        </dgm:presLayoutVars>
      </dgm:prSet>
      <dgm:spPr/>
    </dgm:pt>
    <dgm:pt modelId="{74614E0E-24D9-4650-AD4E-31B3D838E344}" type="pres">
      <dgm:prSet presAssocID="{FE8073C4-3917-43EE-8398-97FB2B4C75E8}" presName="desBackupRightNorm" presStyleCnt="0"/>
      <dgm:spPr/>
    </dgm:pt>
    <dgm:pt modelId="{7C92F801-3444-4068-A6B6-2D0C707B2F50}" type="pres">
      <dgm:prSet presAssocID="{F5943D32-C4C3-4DD5-B1BD-B9D16DCF765E}" presName="desSpace" presStyleCnt="0"/>
      <dgm:spPr/>
    </dgm:pt>
    <dgm:pt modelId="{7B76E351-93B1-41A0-99AC-77E84D2BC3C9}" type="pres">
      <dgm:prSet presAssocID="{85FB246D-5E32-4B80-BDDD-AFD19318E40A}" presName="parComposite" presStyleCnt="0"/>
      <dgm:spPr/>
    </dgm:pt>
    <dgm:pt modelId="{3F701DA7-98FF-41A2-A092-533D6D7F888D}" type="pres">
      <dgm:prSet presAssocID="{85FB246D-5E32-4B80-BDDD-AFD19318E40A}" presName="parBigCircle" presStyleLbl="node0" presStyleIdx="3" presStyleCnt="4"/>
      <dgm:spPr/>
    </dgm:pt>
    <dgm:pt modelId="{2965656E-8980-4822-AD07-EC3ED6A5C8E3}" type="pres">
      <dgm:prSet presAssocID="{85FB246D-5E32-4B80-BDDD-AFD19318E40A}" presName="parTx" presStyleLbl="revTx" presStyleIdx="15" presStyleCnt="16"/>
      <dgm:spPr/>
      <dgm:t>
        <a:bodyPr/>
        <a:lstStyle/>
        <a:p>
          <a:endParaRPr lang="de-DE"/>
        </a:p>
      </dgm:t>
    </dgm:pt>
    <dgm:pt modelId="{87C66078-DE0A-44F5-A52A-D58C6114B18C}" type="pres">
      <dgm:prSet presAssocID="{85FB246D-5E32-4B80-BDDD-AFD19318E40A}" presName="bSpace" presStyleCnt="0"/>
      <dgm:spPr/>
    </dgm:pt>
    <dgm:pt modelId="{75FD7E40-AA86-41BE-B25D-2BCA88D65E67}" type="pres">
      <dgm:prSet presAssocID="{85FB246D-5E32-4B80-BDDD-AFD19318E40A}" presName="parBackupNorm" presStyleCnt="0"/>
      <dgm:spPr/>
    </dgm:pt>
    <dgm:pt modelId="{9F35C81B-0C49-4634-AD4B-C319B7AD0230}" type="pres">
      <dgm:prSet presAssocID="{0F82407A-2016-45A9-914F-C9A1FF5024B7}" presName="parSpace" presStyleCnt="0"/>
      <dgm:spPr/>
    </dgm:pt>
  </dgm:ptLst>
  <dgm:cxnLst>
    <dgm:cxn modelId="{FD683C30-DB4F-4D7E-A330-70D5B9A7E852}" type="presOf" srcId="{ABA6D6ED-5D3A-456C-926D-091CCFA8ABF7}" destId="{9371F974-0739-4B26-B8F0-32656A480EBA}" srcOrd="0" destOrd="0" presId="urn:microsoft.com/office/officeart/2008/layout/CircleAccentTimeline"/>
    <dgm:cxn modelId="{4DC7AA4F-EE02-470D-BA69-571ED7569554}" type="presOf" srcId="{FE8073C4-3917-43EE-8398-97FB2B4C75E8}" destId="{29883020-2CFC-4B87-AE3B-45597CD12694}" srcOrd="0" destOrd="0" presId="urn:microsoft.com/office/officeart/2008/layout/CircleAccentTimeline"/>
    <dgm:cxn modelId="{62E2E0B9-B5FA-491F-B93D-5641629F3DBD}" type="presOf" srcId="{F269796E-A0F1-4C8C-9510-96C7864342BF}" destId="{DB18A1C9-4487-4A35-8572-B40F243A5E8A}" srcOrd="0" destOrd="0" presId="urn:microsoft.com/office/officeart/2008/layout/CircleAccentTimeline"/>
    <dgm:cxn modelId="{FC95CB7B-B719-45B9-BA0A-B9A9D7DFA14E}" type="presOf" srcId="{9B1D60E5-4299-444B-B637-94C103F78110}" destId="{BD30CC8F-EE7B-4CBD-BE4D-ED6079AF1145}" srcOrd="0" destOrd="0" presId="urn:microsoft.com/office/officeart/2008/layout/CircleAccentTimeline"/>
    <dgm:cxn modelId="{470C2183-7C74-4B68-B591-9189B0BA2D2D}" type="presOf" srcId="{85FB246D-5E32-4B80-BDDD-AFD19318E40A}" destId="{2965656E-8980-4822-AD07-EC3ED6A5C8E3}" srcOrd="0" destOrd="0" presId="urn:microsoft.com/office/officeart/2008/layout/CircleAccentTimeline"/>
    <dgm:cxn modelId="{8E9CC746-5822-4BC4-99DA-A6B4A9706669}" srcId="{9B1D60E5-4299-444B-B637-94C103F78110}" destId="{85FB246D-5E32-4B80-BDDD-AFD19318E40A}" srcOrd="3" destOrd="0" parTransId="{BCA4252B-B2C4-4F8D-8671-499FEAD9D3B2}" sibTransId="{0F82407A-2016-45A9-914F-C9A1FF5024B7}"/>
    <dgm:cxn modelId="{C7522F68-453B-4D7A-ABE8-A35DC58435B7}" type="presOf" srcId="{C995EBB1-9462-4E64-AC8A-AA370370D921}" destId="{F55260EC-FF31-4B71-AFA6-D4A32786A7EF}" srcOrd="0" destOrd="0" presId="urn:microsoft.com/office/officeart/2008/layout/CircleAccentTimeline"/>
    <dgm:cxn modelId="{50579A9F-6F9F-42E9-9EDA-0351321CB6B1}" type="presOf" srcId="{4C8DADBD-1505-4A0D-AED1-B30655424723}" destId="{975E813B-ECE7-4AB1-BCC0-EBC74D2B7CEE}" srcOrd="0" destOrd="0" presId="urn:microsoft.com/office/officeart/2008/layout/CircleAccentTimeline"/>
    <dgm:cxn modelId="{8616AC4E-E757-4673-AE67-91DA650209DF}" srcId="{F269796E-A0F1-4C8C-9510-96C7864342BF}" destId="{FE8073C4-3917-43EE-8398-97FB2B4C75E8}" srcOrd="1" destOrd="0" parTransId="{D53927BE-B4CF-44F6-B6B0-F1BBDD7555A5}" sibTransId="{F5943D32-C4C3-4DD5-B1BD-B9D16DCF765E}"/>
    <dgm:cxn modelId="{66D3ED24-8011-402E-99A8-8DD8C5CE8A95}" srcId="{9B1D60E5-4299-444B-B637-94C103F78110}" destId="{AEEBF811-C697-4743-B451-06F21E902D2F}" srcOrd="1" destOrd="0" parTransId="{A395F60C-B747-413A-A6BB-DDB3FFA3148E}" sibTransId="{F364CA9E-897A-4EF3-AC57-A90D84FA0711}"/>
    <dgm:cxn modelId="{2E43DC21-9EED-4BA2-8F0D-7A97105A8890}" srcId="{4C8DADBD-1505-4A0D-AED1-B30655424723}" destId="{6BA157D2-42A4-4519-9D91-E6CE375CC04C}" srcOrd="0" destOrd="0" parTransId="{A22B8A45-9AF2-4464-A220-4065CEA7E759}" sibTransId="{11510E13-32B7-4606-85E6-6A2E9BCA2284}"/>
    <dgm:cxn modelId="{21ECC234-C8C5-430F-BFC2-D0AE41401F2B}" srcId="{F269796E-A0F1-4C8C-9510-96C7864342BF}" destId="{ABA6D6ED-5D3A-456C-926D-091CCFA8ABF7}" srcOrd="0" destOrd="0" parTransId="{E1E3CBAA-DB3D-43FD-8FD7-D6AFFD619299}" sibTransId="{D70CFC78-26A3-49EB-951F-205E695B8907}"/>
    <dgm:cxn modelId="{779779F7-AC01-42DE-AAEE-47CADD0DDA4C}" srcId="{AEEBF811-C697-4743-B451-06F21E902D2F}" destId="{FD422AD9-1464-4465-94F6-1FEB94F2C2B3}" srcOrd="0" destOrd="0" parTransId="{C5598E74-56FD-4496-A5C4-CD2D720F56D0}" sibTransId="{A6737181-E50C-49B8-878F-465174C6AC0C}"/>
    <dgm:cxn modelId="{5944035D-23A2-43C4-8973-6C4CD2CD8935}" srcId="{4C8DADBD-1505-4A0D-AED1-B30655424723}" destId="{C995EBB1-9462-4E64-AC8A-AA370370D921}" srcOrd="1" destOrd="0" parTransId="{36C739C9-8C9B-4C9A-82E0-E65BB8ED7D6E}" sibTransId="{D0541E26-4BB6-4D51-BBAC-A36A41299625}"/>
    <dgm:cxn modelId="{96D368D9-EA83-492B-8B7F-3C252F82E2BD}" type="presOf" srcId="{FD422AD9-1464-4465-94F6-1FEB94F2C2B3}" destId="{93EA7B54-5EA9-40D5-8B42-C8211D0B93D4}" srcOrd="0" destOrd="0" presId="urn:microsoft.com/office/officeart/2008/layout/CircleAccentTimeline"/>
    <dgm:cxn modelId="{3FE9470B-61DC-4B2B-9A61-3873620BA613}" type="presOf" srcId="{AEEBF811-C697-4743-B451-06F21E902D2F}" destId="{7BDB3FEB-025B-4428-B1D8-6A823E374949}" srcOrd="0" destOrd="0" presId="urn:microsoft.com/office/officeart/2008/layout/CircleAccentTimeline"/>
    <dgm:cxn modelId="{831774DD-7008-4CD1-97DB-5AB3BDD1AAE2}" type="presOf" srcId="{088CFF83-3BD0-4C58-839B-9F6A4B3FB8C2}" destId="{851629EC-F597-4399-A3A0-DFB4A12387A9}" srcOrd="0" destOrd="0" presId="urn:microsoft.com/office/officeart/2008/layout/CircleAccentTimeline"/>
    <dgm:cxn modelId="{001B8BDC-2C3D-420A-9C2F-80DB5961AB42}" srcId="{AEEBF811-C697-4743-B451-06F21E902D2F}" destId="{088CFF83-3BD0-4C58-839B-9F6A4B3FB8C2}" srcOrd="1" destOrd="0" parTransId="{AFCD9CC7-EF98-41D5-B83D-D38037A30202}" sibTransId="{1B49A4FF-A0E4-44EE-A0E3-615EE410C98B}"/>
    <dgm:cxn modelId="{5C35490C-C37F-4E8E-8324-5A913DA7A3A4}" type="presOf" srcId="{6BA157D2-42A4-4519-9D91-E6CE375CC04C}" destId="{50A9F5A0-76F9-4307-8EF8-67871451ECF9}" srcOrd="0" destOrd="0" presId="urn:microsoft.com/office/officeart/2008/layout/CircleAccentTimeline"/>
    <dgm:cxn modelId="{F9CBADB6-6050-4553-82BB-2D0AE464E356}" srcId="{9B1D60E5-4299-444B-B637-94C103F78110}" destId="{F269796E-A0F1-4C8C-9510-96C7864342BF}" srcOrd="2" destOrd="0" parTransId="{18E401C2-24CB-4D8F-8B59-6B92576AA617}" sibTransId="{A0E89B9E-9B95-4C34-B87A-F6F7E7E150A9}"/>
    <dgm:cxn modelId="{3BE54217-F2BF-4AE3-9848-0A5E1824EA21}" srcId="{9B1D60E5-4299-444B-B637-94C103F78110}" destId="{4C8DADBD-1505-4A0D-AED1-B30655424723}" srcOrd="0" destOrd="0" parTransId="{22790632-35E4-431B-A05C-51C4A3DDCD5F}" sibTransId="{37A79313-5C9D-4281-8E22-72F373F4710B}"/>
    <dgm:cxn modelId="{00FECD30-E44B-4C1B-BB60-EF06E8B8A541}" type="presParOf" srcId="{BD30CC8F-EE7B-4CBD-BE4D-ED6079AF1145}" destId="{A41A82B7-71B0-4CAE-B187-EF63E3C60E58}" srcOrd="0" destOrd="0" presId="urn:microsoft.com/office/officeart/2008/layout/CircleAccentTimeline"/>
    <dgm:cxn modelId="{4F1343A9-8F8C-4E1A-B709-8E7609737FAE}" type="presParOf" srcId="{A41A82B7-71B0-4CAE-B187-EF63E3C60E58}" destId="{EAF87FFF-B6D6-4E93-AB94-2E2AC2B50D06}" srcOrd="0" destOrd="0" presId="urn:microsoft.com/office/officeart/2008/layout/CircleAccentTimeline"/>
    <dgm:cxn modelId="{A3823D81-CF19-4ADA-B589-AEEB9EA13CAB}" type="presParOf" srcId="{A41A82B7-71B0-4CAE-B187-EF63E3C60E58}" destId="{975E813B-ECE7-4AB1-BCC0-EBC74D2B7CEE}" srcOrd="1" destOrd="0" presId="urn:microsoft.com/office/officeart/2008/layout/CircleAccentTimeline"/>
    <dgm:cxn modelId="{AA4D69B4-C597-406C-BD9A-859B7BAFC867}" type="presParOf" srcId="{A41A82B7-71B0-4CAE-B187-EF63E3C60E58}" destId="{C448BB3D-BDC2-4D62-A0AF-E131D79BF5D8}" srcOrd="2" destOrd="0" presId="urn:microsoft.com/office/officeart/2008/layout/CircleAccentTimeline"/>
    <dgm:cxn modelId="{44131334-B303-4A9A-85F3-21FD84488418}" type="presParOf" srcId="{BD30CC8F-EE7B-4CBD-BE4D-ED6079AF1145}" destId="{4EEBD408-95FB-4813-97A6-F5399D29A909}" srcOrd="1" destOrd="0" presId="urn:microsoft.com/office/officeart/2008/layout/CircleAccentTimeline"/>
    <dgm:cxn modelId="{F845C26B-CDF2-4A3F-AB5C-12DEEBD72BB5}" type="presParOf" srcId="{BD30CC8F-EE7B-4CBD-BE4D-ED6079AF1145}" destId="{8EB19E71-933E-4A7E-BF9C-BEDEEC8BBA8C}" srcOrd="2" destOrd="0" presId="urn:microsoft.com/office/officeart/2008/layout/CircleAccentTimeline"/>
    <dgm:cxn modelId="{881238F1-86EB-451E-B50D-26F98300A75F}" type="presParOf" srcId="{BD30CC8F-EE7B-4CBD-BE4D-ED6079AF1145}" destId="{D2DA5AC4-15D7-48F8-BCC0-11200099DC35}" srcOrd="3" destOrd="0" presId="urn:microsoft.com/office/officeart/2008/layout/CircleAccentTimeline"/>
    <dgm:cxn modelId="{3797C4D8-62B0-41D5-8304-9459759C9A6A}" type="presParOf" srcId="{BD30CC8F-EE7B-4CBD-BE4D-ED6079AF1145}" destId="{5768A9DB-1968-4A36-8E3A-3C401AD2B90E}" srcOrd="4" destOrd="0" presId="urn:microsoft.com/office/officeart/2008/layout/CircleAccentTimeline"/>
    <dgm:cxn modelId="{751DC615-8105-464E-A90F-EA5488B41404}" type="presParOf" srcId="{5768A9DB-1968-4A36-8E3A-3C401AD2B90E}" destId="{FCB7A681-C4AE-4CB3-B7C1-2E37D6C94AC7}" srcOrd="0" destOrd="0" presId="urn:microsoft.com/office/officeart/2008/layout/CircleAccentTimeline"/>
    <dgm:cxn modelId="{91C46C85-C75B-4C87-AC15-09A95E2269DF}" type="presParOf" srcId="{5768A9DB-1968-4A36-8E3A-3C401AD2B90E}" destId="{50A9F5A0-76F9-4307-8EF8-67871451ECF9}" srcOrd="1" destOrd="0" presId="urn:microsoft.com/office/officeart/2008/layout/CircleAccentTimeline"/>
    <dgm:cxn modelId="{20F7D274-F8E0-491E-84A4-2D4A8B128188}" type="presParOf" srcId="{5768A9DB-1968-4A36-8E3A-3C401AD2B90E}" destId="{0E7F3846-E6A4-4ED6-8241-68DE00E7ABB5}" srcOrd="2" destOrd="0" presId="urn:microsoft.com/office/officeart/2008/layout/CircleAccentTimeline"/>
    <dgm:cxn modelId="{E7E46E13-D9E8-4D8E-AB65-C69772191C45}" type="presParOf" srcId="{BD30CC8F-EE7B-4CBD-BE4D-ED6079AF1145}" destId="{55E9ACE9-BF99-4324-AA74-9E0A033BEEAA}" srcOrd="5" destOrd="0" presId="urn:microsoft.com/office/officeart/2008/layout/CircleAccentTimeline"/>
    <dgm:cxn modelId="{BCCC6954-078E-42EB-9922-826376D35244}" type="presParOf" srcId="{BD30CC8F-EE7B-4CBD-BE4D-ED6079AF1145}" destId="{DF740973-9B4F-4BD3-A1CE-5724F5ED46FD}" srcOrd="6" destOrd="0" presId="urn:microsoft.com/office/officeart/2008/layout/CircleAccentTimeline"/>
    <dgm:cxn modelId="{75BD784F-8F86-47EA-BFBA-F57F1AC6302D}" type="presParOf" srcId="{BD30CC8F-EE7B-4CBD-BE4D-ED6079AF1145}" destId="{E784502F-60E5-48D1-8360-D96B93F27962}" srcOrd="7" destOrd="0" presId="urn:microsoft.com/office/officeart/2008/layout/CircleAccentTimeline"/>
    <dgm:cxn modelId="{6D1DACE3-F9FF-4267-9923-075C7C9552ED}" type="presParOf" srcId="{BD30CC8F-EE7B-4CBD-BE4D-ED6079AF1145}" destId="{B66CC769-2FC3-4B72-AE28-840EC56A3764}" srcOrd="8" destOrd="0" presId="urn:microsoft.com/office/officeart/2008/layout/CircleAccentTimeline"/>
    <dgm:cxn modelId="{F4654933-E648-459A-A564-8A5807618564}" type="presParOf" srcId="{B66CC769-2FC3-4B72-AE28-840EC56A3764}" destId="{F46EF707-C7C0-4F1D-910E-DA10B9EEC97B}" srcOrd="0" destOrd="0" presId="urn:microsoft.com/office/officeart/2008/layout/CircleAccentTimeline"/>
    <dgm:cxn modelId="{EA38121B-63CD-4437-A640-CC14CD616C75}" type="presParOf" srcId="{B66CC769-2FC3-4B72-AE28-840EC56A3764}" destId="{F55260EC-FF31-4B71-AFA6-D4A32786A7EF}" srcOrd="1" destOrd="0" presId="urn:microsoft.com/office/officeart/2008/layout/CircleAccentTimeline"/>
    <dgm:cxn modelId="{954869C4-DF51-4E88-A9AB-F0247EA0646A}" type="presParOf" srcId="{B66CC769-2FC3-4B72-AE28-840EC56A3764}" destId="{E7619BBD-3F1A-4C22-8DA3-22FD5EE256C0}" srcOrd="2" destOrd="0" presId="urn:microsoft.com/office/officeart/2008/layout/CircleAccentTimeline"/>
    <dgm:cxn modelId="{44AE28C0-B975-4800-9F5B-B9588D59FCA8}" type="presParOf" srcId="{BD30CC8F-EE7B-4CBD-BE4D-ED6079AF1145}" destId="{20EFA51F-58BA-44DB-B55F-33392473BE81}" srcOrd="9" destOrd="0" presId="urn:microsoft.com/office/officeart/2008/layout/CircleAccentTimeline"/>
    <dgm:cxn modelId="{A9AF8D54-22C6-42A2-933C-89183221F0E3}" type="presParOf" srcId="{BD30CC8F-EE7B-4CBD-BE4D-ED6079AF1145}" destId="{205A155D-5164-46E0-BE41-67F21AD637FB}" srcOrd="10" destOrd="0" presId="urn:microsoft.com/office/officeart/2008/layout/CircleAccentTimeline"/>
    <dgm:cxn modelId="{8422AE47-EA37-4C22-AB11-2BA0B6E4819B}" type="presParOf" srcId="{BD30CC8F-EE7B-4CBD-BE4D-ED6079AF1145}" destId="{3B7E3F5E-1628-449B-AE24-731990C16C41}" srcOrd="11" destOrd="0" presId="urn:microsoft.com/office/officeart/2008/layout/CircleAccentTimeline"/>
    <dgm:cxn modelId="{FB4135F8-4772-4C8F-B9B4-1CE2DA295F83}" type="presParOf" srcId="{3B7E3F5E-1628-449B-AE24-731990C16C41}" destId="{6AB26D49-79CC-4DED-9144-194D1C351EDE}" srcOrd="0" destOrd="0" presId="urn:microsoft.com/office/officeart/2008/layout/CircleAccentTimeline"/>
    <dgm:cxn modelId="{442580CF-487C-4F9B-B60E-F51E6DD3404C}" type="presParOf" srcId="{3B7E3F5E-1628-449B-AE24-731990C16C41}" destId="{7BDB3FEB-025B-4428-B1D8-6A823E374949}" srcOrd="1" destOrd="0" presId="urn:microsoft.com/office/officeart/2008/layout/CircleAccentTimeline"/>
    <dgm:cxn modelId="{342830FD-A884-413E-8C05-D4FF45F5521C}" type="presParOf" srcId="{3B7E3F5E-1628-449B-AE24-731990C16C41}" destId="{744F65C0-7EA0-49FC-80F7-E9101B134F8F}" srcOrd="2" destOrd="0" presId="urn:microsoft.com/office/officeart/2008/layout/CircleAccentTimeline"/>
    <dgm:cxn modelId="{2491240D-0181-4A70-ADE3-592D97A686DB}" type="presParOf" srcId="{BD30CC8F-EE7B-4CBD-BE4D-ED6079AF1145}" destId="{2619F45C-EAA8-4F53-86DA-7B497CB0CD8A}" srcOrd="12" destOrd="0" presId="urn:microsoft.com/office/officeart/2008/layout/CircleAccentTimeline"/>
    <dgm:cxn modelId="{E7BDE89B-E702-43D3-BA60-27020E811F32}" type="presParOf" srcId="{BD30CC8F-EE7B-4CBD-BE4D-ED6079AF1145}" destId="{4A594DDB-ACA5-48D6-BA37-458601967BF5}" srcOrd="13" destOrd="0" presId="urn:microsoft.com/office/officeart/2008/layout/CircleAccentTimeline"/>
    <dgm:cxn modelId="{8DFA62A4-245D-4A7E-8083-CD2E0EE8321B}" type="presParOf" srcId="{BD30CC8F-EE7B-4CBD-BE4D-ED6079AF1145}" destId="{5A72C6D5-6ECD-4BEB-88F8-B9768642B3A4}" srcOrd="14" destOrd="0" presId="urn:microsoft.com/office/officeart/2008/layout/CircleAccentTimeline"/>
    <dgm:cxn modelId="{D97EDD3D-2122-4890-BE1D-BB0448BF90D0}" type="presParOf" srcId="{BD30CC8F-EE7B-4CBD-BE4D-ED6079AF1145}" destId="{AA27519B-4794-4677-96EF-DEA1CBB1A5EE}" srcOrd="15" destOrd="0" presId="urn:microsoft.com/office/officeart/2008/layout/CircleAccentTimeline"/>
    <dgm:cxn modelId="{B3C6A1D6-F81F-41F0-8C4F-0B25FA3A3DB7}" type="presParOf" srcId="{AA27519B-4794-4677-96EF-DEA1CBB1A5EE}" destId="{5C990EF9-41D9-4516-B2C2-D5219F14CE18}" srcOrd="0" destOrd="0" presId="urn:microsoft.com/office/officeart/2008/layout/CircleAccentTimeline"/>
    <dgm:cxn modelId="{5A852CD8-E510-4FAA-91A7-A72EBD634E71}" type="presParOf" srcId="{AA27519B-4794-4677-96EF-DEA1CBB1A5EE}" destId="{93EA7B54-5EA9-40D5-8B42-C8211D0B93D4}" srcOrd="1" destOrd="0" presId="urn:microsoft.com/office/officeart/2008/layout/CircleAccentTimeline"/>
    <dgm:cxn modelId="{0CA80919-658A-4C9E-A954-ED47E14C4C11}" type="presParOf" srcId="{AA27519B-4794-4677-96EF-DEA1CBB1A5EE}" destId="{9A177EEB-4EDD-4231-B383-026BA912952C}" srcOrd="2" destOrd="0" presId="urn:microsoft.com/office/officeart/2008/layout/CircleAccentTimeline"/>
    <dgm:cxn modelId="{4F19E740-CD0B-4869-B00E-7A92A7BB76FA}" type="presParOf" srcId="{BD30CC8F-EE7B-4CBD-BE4D-ED6079AF1145}" destId="{E6D8BE4F-A514-43B4-A057-82906DFCB81E}" srcOrd="16" destOrd="0" presId="urn:microsoft.com/office/officeart/2008/layout/CircleAccentTimeline"/>
    <dgm:cxn modelId="{63EF5544-F767-4058-98B0-80AD35860FE4}" type="presParOf" srcId="{BD30CC8F-EE7B-4CBD-BE4D-ED6079AF1145}" destId="{9EFAB3CD-9D50-418A-B1FE-BC13F5F77C28}" srcOrd="17" destOrd="0" presId="urn:microsoft.com/office/officeart/2008/layout/CircleAccentTimeline"/>
    <dgm:cxn modelId="{7630E008-1C89-4358-815C-CF2F866C2B31}" type="presParOf" srcId="{BD30CC8F-EE7B-4CBD-BE4D-ED6079AF1145}" destId="{88F73EC9-407F-4680-8E5B-F06D6B0B95D7}" srcOrd="18" destOrd="0" presId="urn:microsoft.com/office/officeart/2008/layout/CircleAccentTimeline"/>
    <dgm:cxn modelId="{A6520892-64E8-47D0-A7F2-6EB2A7BCBD9F}" type="presParOf" srcId="{BD30CC8F-EE7B-4CBD-BE4D-ED6079AF1145}" destId="{0B61FC74-049F-4715-81D1-03077ECBB99B}" srcOrd="19" destOrd="0" presId="urn:microsoft.com/office/officeart/2008/layout/CircleAccentTimeline"/>
    <dgm:cxn modelId="{B13FB692-3DAF-4D3F-870D-209A4B8D56D9}" type="presParOf" srcId="{0B61FC74-049F-4715-81D1-03077ECBB99B}" destId="{B7045AAC-F6FB-4C9F-8099-8346040A9A0B}" srcOrd="0" destOrd="0" presId="urn:microsoft.com/office/officeart/2008/layout/CircleAccentTimeline"/>
    <dgm:cxn modelId="{B5386377-65B6-4D0C-A40F-86B91EA346AD}" type="presParOf" srcId="{0B61FC74-049F-4715-81D1-03077ECBB99B}" destId="{851629EC-F597-4399-A3A0-DFB4A12387A9}" srcOrd="1" destOrd="0" presId="urn:microsoft.com/office/officeart/2008/layout/CircleAccentTimeline"/>
    <dgm:cxn modelId="{1D2396E8-4C1A-49B0-B338-6F80301BB242}" type="presParOf" srcId="{0B61FC74-049F-4715-81D1-03077ECBB99B}" destId="{898945F7-CA3F-46EE-8D49-EC7A92335478}" srcOrd="2" destOrd="0" presId="urn:microsoft.com/office/officeart/2008/layout/CircleAccentTimeline"/>
    <dgm:cxn modelId="{D092B1EC-1354-4EB0-B67A-16ACE228EBAF}" type="presParOf" srcId="{BD30CC8F-EE7B-4CBD-BE4D-ED6079AF1145}" destId="{01A7B921-3C74-41CB-AB0E-73EDEE9B93F3}" srcOrd="20" destOrd="0" presId="urn:microsoft.com/office/officeart/2008/layout/CircleAccentTimeline"/>
    <dgm:cxn modelId="{F23960E0-11B4-4870-8F9E-E6893FC54165}" type="presParOf" srcId="{BD30CC8F-EE7B-4CBD-BE4D-ED6079AF1145}" destId="{BB13057F-3731-490D-BDA2-9289C39AD67C}" srcOrd="21" destOrd="0" presId="urn:microsoft.com/office/officeart/2008/layout/CircleAccentTimeline"/>
    <dgm:cxn modelId="{0172F9C0-0625-46E2-8475-14FCCD53D53E}" type="presParOf" srcId="{BD30CC8F-EE7B-4CBD-BE4D-ED6079AF1145}" destId="{8D88CCFF-96BA-4BB5-9BBE-1333A3F5CBED}" srcOrd="22" destOrd="0" presId="urn:microsoft.com/office/officeart/2008/layout/CircleAccentTimeline"/>
    <dgm:cxn modelId="{0F6902CB-EC8C-45E7-9E9B-2872ED4F53E5}" type="presParOf" srcId="{8D88CCFF-96BA-4BB5-9BBE-1333A3F5CBED}" destId="{F758DFCB-A56A-4D1A-85CD-6565A34E5B6F}" srcOrd="0" destOrd="0" presId="urn:microsoft.com/office/officeart/2008/layout/CircleAccentTimeline"/>
    <dgm:cxn modelId="{4F9A4224-69AA-441C-87C5-7A2FFDC00095}" type="presParOf" srcId="{8D88CCFF-96BA-4BB5-9BBE-1333A3F5CBED}" destId="{DB18A1C9-4487-4A35-8572-B40F243A5E8A}" srcOrd="1" destOrd="0" presId="urn:microsoft.com/office/officeart/2008/layout/CircleAccentTimeline"/>
    <dgm:cxn modelId="{085460E8-1814-468C-B7AC-AC6CD7E2C468}" type="presParOf" srcId="{8D88CCFF-96BA-4BB5-9BBE-1333A3F5CBED}" destId="{D200A210-2A29-45F3-912E-42A641F1926B}" srcOrd="2" destOrd="0" presId="urn:microsoft.com/office/officeart/2008/layout/CircleAccentTimeline"/>
    <dgm:cxn modelId="{E584981A-B49B-46EF-87C5-FB144FDC0558}" type="presParOf" srcId="{BD30CC8F-EE7B-4CBD-BE4D-ED6079AF1145}" destId="{753BC868-274A-4EF1-A7EA-A2A0D2EFE531}" srcOrd="23" destOrd="0" presId="urn:microsoft.com/office/officeart/2008/layout/CircleAccentTimeline"/>
    <dgm:cxn modelId="{0F804076-66ED-4D1A-9B69-510AF214EEE6}" type="presParOf" srcId="{BD30CC8F-EE7B-4CBD-BE4D-ED6079AF1145}" destId="{E7ACADBF-B40C-40FD-AB39-412C3BB9F3F6}" srcOrd="24" destOrd="0" presId="urn:microsoft.com/office/officeart/2008/layout/CircleAccentTimeline"/>
    <dgm:cxn modelId="{68456DFD-99E1-4DFF-B571-9B326C996984}" type="presParOf" srcId="{BD30CC8F-EE7B-4CBD-BE4D-ED6079AF1145}" destId="{47BF470E-7DFA-4648-BC8D-3AF5D72F5F51}" srcOrd="25" destOrd="0" presId="urn:microsoft.com/office/officeart/2008/layout/CircleAccentTimeline"/>
    <dgm:cxn modelId="{5405E370-CFF8-41CE-A3D5-9B735C9A32E6}" type="presParOf" srcId="{BD30CC8F-EE7B-4CBD-BE4D-ED6079AF1145}" destId="{56879203-8CCC-44DD-A9A3-37A6A1D03F5A}" srcOrd="26" destOrd="0" presId="urn:microsoft.com/office/officeart/2008/layout/CircleAccentTimeline"/>
    <dgm:cxn modelId="{A7DAF844-5BA3-45E3-8CE8-0CA1D1BE3E03}" type="presParOf" srcId="{56879203-8CCC-44DD-A9A3-37A6A1D03F5A}" destId="{89D1720E-B099-4770-9D21-EF60328E0273}" srcOrd="0" destOrd="0" presId="urn:microsoft.com/office/officeart/2008/layout/CircleAccentTimeline"/>
    <dgm:cxn modelId="{52C9E249-F140-47E9-8DDC-A82EB8784497}" type="presParOf" srcId="{56879203-8CCC-44DD-A9A3-37A6A1D03F5A}" destId="{9371F974-0739-4B26-B8F0-32656A480EBA}" srcOrd="1" destOrd="0" presId="urn:microsoft.com/office/officeart/2008/layout/CircleAccentTimeline"/>
    <dgm:cxn modelId="{D6E0CDDA-E348-44EA-832F-3151F2E8FF08}" type="presParOf" srcId="{56879203-8CCC-44DD-A9A3-37A6A1D03F5A}" destId="{E24BE781-9600-4A55-B8E2-16DDC28AF6AF}" srcOrd="2" destOrd="0" presId="urn:microsoft.com/office/officeart/2008/layout/CircleAccentTimeline"/>
    <dgm:cxn modelId="{B92773AD-CE57-4614-9AAF-028F20F0CBC5}" type="presParOf" srcId="{BD30CC8F-EE7B-4CBD-BE4D-ED6079AF1145}" destId="{836028E0-9CE0-46E8-82D4-5828B2211A80}" srcOrd="27" destOrd="0" presId="urn:microsoft.com/office/officeart/2008/layout/CircleAccentTimeline"/>
    <dgm:cxn modelId="{4F392ECE-15A5-4941-862E-460AC8490E53}" type="presParOf" srcId="{BD30CC8F-EE7B-4CBD-BE4D-ED6079AF1145}" destId="{0E17B413-0C4E-4AE6-9CEF-EFE05DC3B5E8}" srcOrd="28" destOrd="0" presId="urn:microsoft.com/office/officeart/2008/layout/CircleAccentTimeline"/>
    <dgm:cxn modelId="{89B24AF9-0236-42ED-86A3-E9828BA06185}" type="presParOf" srcId="{BD30CC8F-EE7B-4CBD-BE4D-ED6079AF1145}" destId="{BA382037-39C8-49D7-AC0D-745DA451A752}" srcOrd="29" destOrd="0" presId="urn:microsoft.com/office/officeart/2008/layout/CircleAccentTimeline"/>
    <dgm:cxn modelId="{E69981B2-DBA5-4475-8726-154CD08A924D}" type="presParOf" srcId="{BD30CC8F-EE7B-4CBD-BE4D-ED6079AF1145}" destId="{998E7A36-8FF0-469F-8ED5-7D948EEE6665}" srcOrd="30" destOrd="0" presId="urn:microsoft.com/office/officeart/2008/layout/CircleAccentTimeline"/>
    <dgm:cxn modelId="{182CFB70-A2D5-4A1B-ACF4-B6F6B9B4E38A}" type="presParOf" srcId="{998E7A36-8FF0-469F-8ED5-7D948EEE6665}" destId="{5FEEA8CB-371B-4818-AFCB-7E88EFA86CE1}" srcOrd="0" destOrd="0" presId="urn:microsoft.com/office/officeart/2008/layout/CircleAccentTimeline"/>
    <dgm:cxn modelId="{3A837284-836C-490D-B2B0-E29AEC823458}" type="presParOf" srcId="{998E7A36-8FF0-469F-8ED5-7D948EEE6665}" destId="{29883020-2CFC-4B87-AE3B-45597CD12694}" srcOrd="1" destOrd="0" presId="urn:microsoft.com/office/officeart/2008/layout/CircleAccentTimeline"/>
    <dgm:cxn modelId="{35E8F01D-2288-48B9-809C-7FABD5F815B4}" type="presParOf" srcId="{998E7A36-8FF0-469F-8ED5-7D948EEE6665}" destId="{A8BD4F4B-5034-4F46-831B-6F89B950CDF0}" srcOrd="2" destOrd="0" presId="urn:microsoft.com/office/officeart/2008/layout/CircleAccentTimeline"/>
    <dgm:cxn modelId="{D95A61D6-4AC4-4549-A3D0-3D6AE6CAA7A3}" type="presParOf" srcId="{BD30CC8F-EE7B-4CBD-BE4D-ED6079AF1145}" destId="{74614E0E-24D9-4650-AD4E-31B3D838E344}" srcOrd="31" destOrd="0" presId="urn:microsoft.com/office/officeart/2008/layout/CircleAccentTimeline"/>
    <dgm:cxn modelId="{D0F77BCC-9CE3-48C8-9B59-FAB757DC6E28}" type="presParOf" srcId="{BD30CC8F-EE7B-4CBD-BE4D-ED6079AF1145}" destId="{7C92F801-3444-4068-A6B6-2D0C707B2F50}" srcOrd="32" destOrd="0" presId="urn:microsoft.com/office/officeart/2008/layout/CircleAccentTimeline"/>
    <dgm:cxn modelId="{E35352B8-FBDF-41B4-BF32-D3AD63BE5892}" type="presParOf" srcId="{BD30CC8F-EE7B-4CBD-BE4D-ED6079AF1145}" destId="{7B76E351-93B1-41A0-99AC-77E84D2BC3C9}" srcOrd="33" destOrd="0" presId="urn:microsoft.com/office/officeart/2008/layout/CircleAccentTimeline"/>
    <dgm:cxn modelId="{FFAB2A4E-D881-46E5-A3EA-2729996A5CEE}" type="presParOf" srcId="{7B76E351-93B1-41A0-99AC-77E84D2BC3C9}" destId="{3F701DA7-98FF-41A2-A092-533D6D7F888D}" srcOrd="0" destOrd="0" presId="urn:microsoft.com/office/officeart/2008/layout/CircleAccentTimeline"/>
    <dgm:cxn modelId="{CFD47AF6-9C41-41CD-B3C1-58B97FDF2E46}" type="presParOf" srcId="{7B76E351-93B1-41A0-99AC-77E84D2BC3C9}" destId="{2965656E-8980-4822-AD07-EC3ED6A5C8E3}" srcOrd="1" destOrd="0" presId="urn:microsoft.com/office/officeart/2008/layout/CircleAccentTimeline"/>
    <dgm:cxn modelId="{105506CA-95D3-4263-A8CE-3632F7ACC2A1}" type="presParOf" srcId="{7B76E351-93B1-41A0-99AC-77E84D2BC3C9}" destId="{87C66078-DE0A-44F5-A52A-D58C6114B18C}" srcOrd="2" destOrd="0" presId="urn:microsoft.com/office/officeart/2008/layout/CircleAccentTimeline"/>
    <dgm:cxn modelId="{6A57C614-8F1C-4189-9338-A77A5F17907E}" type="presParOf" srcId="{BD30CC8F-EE7B-4CBD-BE4D-ED6079AF1145}" destId="{75FD7E40-AA86-41BE-B25D-2BCA88D65E67}" srcOrd="34" destOrd="0" presId="urn:microsoft.com/office/officeart/2008/layout/CircleAccentTimeline"/>
    <dgm:cxn modelId="{CA17AE33-13FC-4F4E-9668-0345A70789F1}" type="presParOf" srcId="{BD30CC8F-EE7B-4CBD-BE4D-ED6079AF1145}" destId="{9F35C81B-0C49-4634-AD4B-C319B7AD0230}" srcOrd="35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B1D60E5-4299-444B-B637-94C103F78110}" type="doc">
      <dgm:prSet loTypeId="urn:microsoft.com/office/officeart/2008/layout/CircleAccentTimeline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4C8DADBD-1505-4A0D-AED1-B30655424723}">
      <dgm:prSet phldrT="[Text]"/>
      <dgm:spPr/>
      <dgm:t>
        <a:bodyPr/>
        <a:lstStyle/>
        <a:p>
          <a:r>
            <a:rPr lang="de-DE" dirty="0" smtClean="0"/>
            <a:t>Discovery</a:t>
          </a:r>
          <a:endParaRPr lang="de-DE" dirty="0"/>
        </a:p>
      </dgm:t>
    </dgm:pt>
    <dgm:pt modelId="{22790632-35E4-431B-A05C-51C4A3DDCD5F}" type="parTrans" cxnId="{3BE54217-F2BF-4AE3-9848-0A5E1824EA21}">
      <dgm:prSet/>
      <dgm:spPr/>
      <dgm:t>
        <a:bodyPr/>
        <a:lstStyle/>
        <a:p>
          <a:endParaRPr lang="de-DE"/>
        </a:p>
      </dgm:t>
    </dgm:pt>
    <dgm:pt modelId="{37A79313-5C9D-4281-8E22-72F373F4710B}" type="sibTrans" cxnId="{3BE54217-F2BF-4AE3-9848-0A5E1824EA21}">
      <dgm:prSet/>
      <dgm:spPr/>
      <dgm:t>
        <a:bodyPr/>
        <a:lstStyle/>
        <a:p>
          <a:endParaRPr lang="de-DE"/>
        </a:p>
      </dgm:t>
    </dgm:pt>
    <dgm:pt modelId="{FD422AD9-1464-4465-94F6-1FEB94F2C2B3}">
      <dgm:prSet phldrT="[Text]"/>
      <dgm:spPr/>
      <dgm:t>
        <a:bodyPr/>
        <a:lstStyle/>
        <a:p>
          <a:endParaRPr lang="de-DE" dirty="0"/>
        </a:p>
      </dgm:t>
    </dgm:pt>
    <dgm:pt modelId="{C5598E74-56FD-4496-A5C4-CD2D720F56D0}" type="parTrans" cxnId="{779779F7-AC01-42DE-AAEE-47CADD0DDA4C}">
      <dgm:prSet/>
      <dgm:spPr/>
      <dgm:t>
        <a:bodyPr/>
        <a:lstStyle/>
        <a:p>
          <a:endParaRPr lang="de-DE"/>
        </a:p>
      </dgm:t>
    </dgm:pt>
    <dgm:pt modelId="{A6737181-E50C-49B8-878F-465174C6AC0C}" type="sibTrans" cxnId="{779779F7-AC01-42DE-AAEE-47CADD0DDA4C}">
      <dgm:prSet/>
      <dgm:spPr/>
      <dgm:t>
        <a:bodyPr/>
        <a:lstStyle/>
        <a:p>
          <a:endParaRPr lang="de-DE"/>
        </a:p>
      </dgm:t>
    </dgm:pt>
    <dgm:pt modelId="{088CFF83-3BD0-4C58-839B-9F6A4B3FB8C2}">
      <dgm:prSet phldrT="[Text]"/>
      <dgm:spPr/>
      <dgm:t>
        <a:bodyPr/>
        <a:lstStyle/>
        <a:p>
          <a:endParaRPr lang="de-DE" b="0" dirty="0" smtClean="0"/>
        </a:p>
      </dgm:t>
    </dgm:pt>
    <dgm:pt modelId="{AFCD9CC7-EF98-41D5-B83D-D38037A30202}" type="parTrans" cxnId="{001B8BDC-2C3D-420A-9C2F-80DB5961AB42}">
      <dgm:prSet/>
      <dgm:spPr/>
      <dgm:t>
        <a:bodyPr/>
        <a:lstStyle/>
        <a:p>
          <a:endParaRPr lang="de-DE"/>
        </a:p>
      </dgm:t>
    </dgm:pt>
    <dgm:pt modelId="{1B49A4FF-A0E4-44EE-A0E3-615EE410C98B}" type="sibTrans" cxnId="{001B8BDC-2C3D-420A-9C2F-80DB5961AB42}">
      <dgm:prSet/>
      <dgm:spPr/>
      <dgm:t>
        <a:bodyPr/>
        <a:lstStyle/>
        <a:p>
          <a:endParaRPr lang="de-DE"/>
        </a:p>
      </dgm:t>
    </dgm:pt>
    <dgm:pt modelId="{F269796E-A0F1-4C8C-9510-96C7864342BF}">
      <dgm:prSet phldrT="[Text]"/>
      <dgm:spPr/>
      <dgm:t>
        <a:bodyPr/>
        <a:lstStyle/>
        <a:p>
          <a:r>
            <a:rPr lang="de-DE" dirty="0" smtClean="0"/>
            <a:t>„Polywater“</a:t>
          </a:r>
          <a:endParaRPr lang="de-DE" dirty="0"/>
        </a:p>
      </dgm:t>
    </dgm:pt>
    <dgm:pt modelId="{18E401C2-24CB-4D8F-8B59-6B92576AA617}" type="parTrans" cxnId="{F9CBADB6-6050-4553-82BB-2D0AE464E356}">
      <dgm:prSet/>
      <dgm:spPr/>
      <dgm:t>
        <a:bodyPr/>
        <a:lstStyle/>
        <a:p>
          <a:endParaRPr lang="de-DE"/>
        </a:p>
      </dgm:t>
    </dgm:pt>
    <dgm:pt modelId="{A0E89B9E-9B95-4C34-B87A-F6F7E7E150A9}" type="sibTrans" cxnId="{F9CBADB6-6050-4553-82BB-2D0AE464E356}">
      <dgm:prSet/>
      <dgm:spPr/>
      <dgm:t>
        <a:bodyPr/>
        <a:lstStyle/>
        <a:p>
          <a:endParaRPr lang="de-DE"/>
        </a:p>
      </dgm:t>
    </dgm:pt>
    <dgm:pt modelId="{C995EBB1-9462-4E64-AC8A-AA370370D921}">
      <dgm:prSet phldrT="[Text]"/>
      <dgm:spPr/>
      <dgm:t>
        <a:bodyPr/>
        <a:lstStyle/>
        <a:p>
          <a:endParaRPr lang="de-DE" dirty="0"/>
        </a:p>
      </dgm:t>
    </dgm:pt>
    <dgm:pt modelId="{D0541E26-4BB6-4D51-BBAC-A36A41299625}" type="sibTrans" cxnId="{5944035D-23A2-43C4-8973-6C4CD2CD8935}">
      <dgm:prSet/>
      <dgm:spPr/>
      <dgm:t>
        <a:bodyPr/>
        <a:lstStyle/>
        <a:p>
          <a:endParaRPr lang="de-DE"/>
        </a:p>
      </dgm:t>
    </dgm:pt>
    <dgm:pt modelId="{36C739C9-8C9B-4C9A-82E0-E65BB8ED7D6E}" type="parTrans" cxnId="{5944035D-23A2-43C4-8973-6C4CD2CD8935}">
      <dgm:prSet/>
      <dgm:spPr/>
      <dgm:t>
        <a:bodyPr/>
        <a:lstStyle/>
        <a:p>
          <a:endParaRPr lang="de-DE"/>
        </a:p>
      </dgm:t>
    </dgm:pt>
    <dgm:pt modelId="{AEEBF811-C697-4743-B451-06F21E902D2F}">
      <dgm:prSet phldrT="[Text]"/>
      <dgm:spPr/>
      <dgm:t>
        <a:bodyPr/>
        <a:lstStyle/>
        <a:p>
          <a:r>
            <a:rPr lang="de-DE" dirty="0" smtClean="0"/>
            <a:t>Nottingham conference</a:t>
          </a:r>
          <a:endParaRPr lang="de-DE" dirty="0"/>
        </a:p>
      </dgm:t>
    </dgm:pt>
    <dgm:pt modelId="{F364CA9E-897A-4EF3-AC57-A90D84FA0711}" type="sibTrans" cxnId="{66D3ED24-8011-402E-99A8-8DD8C5CE8A95}">
      <dgm:prSet/>
      <dgm:spPr/>
      <dgm:t>
        <a:bodyPr/>
        <a:lstStyle/>
        <a:p>
          <a:endParaRPr lang="de-DE"/>
        </a:p>
      </dgm:t>
    </dgm:pt>
    <dgm:pt modelId="{A395F60C-B747-413A-A6BB-DDB3FFA3148E}" type="parTrans" cxnId="{66D3ED24-8011-402E-99A8-8DD8C5CE8A95}">
      <dgm:prSet/>
      <dgm:spPr/>
      <dgm:t>
        <a:bodyPr/>
        <a:lstStyle/>
        <a:p>
          <a:endParaRPr lang="de-DE"/>
        </a:p>
      </dgm:t>
    </dgm:pt>
    <dgm:pt modelId="{85FB246D-5E32-4B80-BDDD-AFD19318E40A}">
      <dgm:prSet phldrT="[Text]"/>
      <dgm:spPr/>
      <dgm:t>
        <a:bodyPr/>
        <a:lstStyle/>
        <a:p>
          <a:r>
            <a:rPr lang="de-DE" dirty="0" smtClean="0"/>
            <a:t>Revocation</a:t>
          </a:r>
          <a:endParaRPr lang="de-DE" dirty="0"/>
        </a:p>
      </dgm:t>
    </dgm:pt>
    <dgm:pt modelId="{BCA4252B-B2C4-4F8D-8671-499FEAD9D3B2}" type="parTrans" cxnId="{8E9CC746-5822-4BC4-99DA-A6B4A9706669}">
      <dgm:prSet/>
      <dgm:spPr/>
      <dgm:t>
        <a:bodyPr/>
        <a:lstStyle/>
        <a:p>
          <a:endParaRPr lang="de-DE"/>
        </a:p>
      </dgm:t>
    </dgm:pt>
    <dgm:pt modelId="{0F82407A-2016-45A9-914F-C9A1FF5024B7}" type="sibTrans" cxnId="{8E9CC746-5822-4BC4-99DA-A6B4A9706669}">
      <dgm:prSet/>
      <dgm:spPr/>
      <dgm:t>
        <a:bodyPr/>
        <a:lstStyle/>
        <a:p>
          <a:endParaRPr lang="de-DE"/>
        </a:p>
      </dgm:t>
    </dgm:pt>
    <dgm:pt modelId="{ABA6D6ED-5D3A-456C-926D-091CCFA8ABF7}">
      <dgm:prSet phldrT="[Text]"/>
      <dgm:spPr/>
      <dgm:t>
        <a:bodyPr/>
        <a:lstStyle/>
        <a:p>
          <a:endParaRPr lang="de-DE" dirty="0"/>
        </a:p>
      </dgm:t>
    </dgm:pt>
    <dgm:pt modelId="{E1E3CBAA-DB3D-43FD-8FD7-D6AFFD619299}" type="parTrans" cxnId="{21ECC234-C8C5-430F-BFC2-D0AE41401F2B}">
      <dgm:prSet/>
      <dgm:spPr/>
      <dgm:t>
        <a:bodyPr/>
        <a:lstStyle/>
        <a:p>
          <a:endParaRPr lang="de-DE"/>
        </a:p>
      </dgm:t>
    </dgm:pt>
    <dgm:pt modelId="{D70CFC78-26A3-49EB-951F-205E695B8907}" type="sibTrans" cxnId="{21ECC234-C8C5-430F-BFC2-D0AE41401F2B}">
      <dgm:prSet/>
      <dgm:spPr/>
      <dgm:t>
        <a:bodyPr/>
        <a:lstStyle/>
        <a:p>
          <a:endParaRPr lang="de-DE"/>
        </a:p>
      </dgm:t>
    </dgm:pt>
    <dgm:pt modelId="{FE8073C4-3917-43EE-8398-97FB2B4C75E8}">
      <dgm:prSet phldrT="[Text]"/>
      <dgm:spPr/>
      <dgm:t>
        <a:bodyPr/>
        <a:lstStyle/>
        <a:p>
          <a:endParaRPr lang="de-DE" dirty="0"/>
        </a:p>
      </dgm:t>
    </dgm:pt>
    <dgm:pt modelId="{D53927BE-B4CF-44F6-B6B0-F1BBDD7555A5}" type="parTrans" cxnId="{8616AC4E-E757-4673-AE67-91DA650209DF}">
      <dgm:prSet/>
      <dgm:spPr/>
      <dgm:t>
        <a:bodyPr/>
        <a:lstStyle/>
        <a:p>
          <a:endParaRPr lang="de-DE"/>
        </a:p>
      </dgm:t>
    </dgm:pt>
    <dgm:pt modelId="{F5943D32-C4C3-4DD5-B1BD-B9D16DCF765E}" type="sibTrans" cxnId="{8616AC4E-E757-4673-AE67-91DA650209DF}">
      <dgm:prSet/>
      <dgm:spPr/>
      <dgm:t>
        <a:bodyPr/>
        <a:lstStyle/>
        <a:p>
          <a:endParaRPr lang="de-DE"/>
        </a:p>
      </dgm:t>
    </dgm:pt>
    <dgm:pt modelId="{6BA157D2-42A4-4519-9D91-E6CE375CC04C}">
      <dgm:prSet phldrT="[Text]"/>
      <dgm:spPr/>
      <dgm:t>
        <a:bodyPr/>
        <a:lstStyle/>
        <a:p>
          <a:endParaRPr lang="de-DE" dirty="0"/>
        </a:p>
      </dgm:t>
    </dgm:pt>
    <dgm:pt modelId="{A22B8A45-9AF2-4464-A220-4065CEA7E759}" type="parTrans" cxnId="{2E43DC21-9EED-4BA2-8F0D-7A97105A8890}">
      <dgm:prSet/>
      <dgm:spPr/>
      <dgm:t>
        <a:bodyPr/>
        <a:lstStyle/>
        <a:p>
          <a:endParaRPr lang="de-DE"/>
        </a:p>
      </dgm:t>
    </dgm:pt>
    <dgm:pt modelId="{11510E13-32B7-4606-85E6-6A2E9BCA2284}" type="sibTrans" cxnId="{2E43DC21-9EED-4BA2-8F0D-7A97105A8890}">
      <dgm:prSet/>
      <dgm:spPr/>
      <dgm:t>
        <a:bodyPr/>
        <a:lstStyle/>
        <a:p>
          <a:endParaRPr lang="de-DE"/>
        </a:p>
      </dgm:t>
    </dgm:pt>
    <dgm:pt modelId="{BD30CC8F-EE7B-4CBD-BE4D-ED6079AF1145}" type="pres">
      <dgm:prSet presAssocID="{9B1D60E5-4299-444B-B637-94C103F78110}" presName="Name0" presStyleCnt="0">
        <dgm:presLayoutVars>
          <dgm:dir/>
        </dgm:presLayoutVars>
      </dgm:prSet>
      <dgm:spPr/>
      <dgm:t>
        <a:bodyPr/>
        <a:lstStyle/>
        <a:p>
          <a:endParaRPr lang="de-DE"/>
        </a:p>
      </dgm:t>
    </dgm:pt>
    <dgm:pt modelId="{A41A82B7-71B0-4CAE-B187-EF63E3C60E58}" type="pres">
      <dgm:prSet presAssocID="{4C8DADBD-1505-4A0D-AED1-B30655424723}" presName="parComposite" presStyleCnt="0"/>
      <dgm:spPr/>
    </dgm:pt>
    <dgm:pt modelId="{EAF87FFF-B6D6-4E93-AB94-2E2AC2B50D06}" type="pres">
      <dgm:prSet presAssocID="{4C8DADBD-1505-4A0D-AED1-B30655424723}" presName="parBigCircle" presStyleLbl="node0" presStyleIdx="0" presStyleCnt="4"/>
      <dgm:spPr/>
    </dgm:pt>
    <dgm:pt modelId="{975E813B-ECE7-4AB1-BCC0-EBC74D2B7CEE}" type="pres">
      <dgm:prSet presAssocID="{4C8DADBD-1505-4A0D-AED1-B30655424723}" presName="parTx" presStyleLbl="revTx" presStyleIdx="0" presStyleCnt="16"/>
      <dgm:spPr/>
      <dgm:t>
        <a:bodyPr/>
        <a:lstStyle/>
        <a:p>
          <a:endParaRPr lang="de-DE"/>
        </a:p>
      </dgm:t>
    </dgm:pt>
    <dgm:pt modelId="{C448BB3D-BDC2-4D62-A0AF-E131D79BF5D8}" type="pres">
      <dgm:prSet presAssocID="{4C8DADBD-1505-4A0D-AED1-B30655424723}" presName="bSpace" presStyleCnt="0"/>
      <dgm:spPr/>
    </dgm:pt>
    <dgm:pt modelId="{4EEBD408-95FB-4813-97A6-F5399D29A909}" type="pres">
      <dgm:prSet presAssocID="{4C8DADBD-1505-4A0D-AED1-B30655424723}" presName="parBackupNorm" presStyleCnt="0"/>
      <dgm:spPr/>
    </dgm:pt>
    <dgm:pt modelId="{8EB19E71-933E-4A7E-BF9C-BEDEEC8BBA8C}" type="pres">
      <dgm:prSet presAssocID="{37A79313-5C9D-4281-8E22-72F373F4710B}" presName="parSpace" presStyleCnt="0"/>
      <dgm:spPr/>
    </dgm:pt>
    <dgm:pt modelId="{D2DA5AC4-15D7-48F8-BCC0-11200099DC35}" type="pres">
      <dgm:prSet presAssocID="{6BA157D2-42A4-4519-9D91-E6CE375CC04C}" presName="desBackupLeftNorm" presStyleCnt="0"/>
      <dgm:spPr/>
    </dgm:pt>
    <dgm:pt modelId="{5768A9DB-1968-4A36-8E3A-3C401AD2B90E}" type="pres">
      <dgm:prSet presAssocID="{6BA157D2-42A4-4519-9D91-E6CE375CC04C}" presName="desComposite" presStyleCnt="0"/>
      <dgm:spPr/>
    </dgm:pt>
    <dgm:pt modelId="{FCB7A681-C4AE-4CB3-B7C1-2E37D6C94AC7}" type="pres">
      <dgm:prSet presAssocID="{6BA157D2-42A4-4519-9D91-E6CE375CC04C}" presName="desCircle" presStyleLbl="node1" presStyleIdx="0" presStyleCnt="6"/>
      <dgm:spPr/>
    </dgm:pt>
    <dgm:pt modelId="{50A9F5A0-76F9-4307-8EF8-67871451ECF9}" type="pres">
      <dgm:prSet presAssocID="{6BA157D2-42A4-4519-9D91-E6CE375CC04C}" presName="chTx" presStyleLbl="revTx" presStyleIdx="1" presStyleCnt="16"/>
      <dgm:spPr/>
      <dgm:t>
        <a:bodyPr/>
        <a:lstStyle/>
        <a:p>
          <a:endParaRPr lang="de-DE"/>
        </a:p>
      </dgm:t>
    </dgm:pt>
    <dgm:pt modelId="{0E7F3846-E6A4-4ED6-8241-68DE00E7ABB5}" type="pres">
      <dgm:prSet presAssocID="{6BA157D2-42A4-4519-9D91-E6CE375CC04C}" presName="desTx" presStyleLbl="revTx" presStyleIdx="2" presStyleCnt="16">
        <dgm:presLayoutVars>
          <dgm:bulletEnabled val="1"/>
        </dgm:presLayoutVars>
      </dgm:prSet>
      <dgm:spPr/>
    </dgm:pt>
    <dgm:pt modelId="{55E9ACE9-BF99-4324-AA74-9E0A033BEEAA}" type="pres">
      <dgm:prSet presAssocID="{6BA157D2-42A4-4519-9D91-E6CE375CC04C}" presName="desBackupRightNorm" presStyleCnt="0"/>
      <dgm:spPr/>
    </dgm:pt>
    <dgm:pt modelId="{DF740973-9B4F-4BD3-A1CE-5724F5ED46FD}" type="pres">
      <dgm:prSet presAssocID="{11510E13-32B7-4606-85E6-6A2E9BCA2284}" presName="desSpace" presStyleCnt="0"/>
      <dgm:spPr/>
    </dgm:pt>
    <dgm:pt modelId="{E784502F-60E5-48D1-8360-D96B93F27962}" type="pres">
      <dgm:prSet presAssocID="{C995EBB1-9462-4E64-AC8A-AA370370D921}" presName="desBackupLeftNorm" presStyleCnt="0"/>
      <dgm:spPr/>
    </dgm:pt>
    <dgm:pt modelId="{B66CC769-2FC3-4B72-AE28-840EC56A3764}" type="pres">
      <dgm:prSet presAssocID="{C995EBB1-9462-4E64-AC8A-AA370370D921}" presName="desComposite" presStyleCnt="0"/>
      <dgm:spPr/>
    </dgm:pt>
    <dgm:pt modelId="{F46EF707-C7C0-4F1D-910E-DA10B9EEC97B}" type="pres">
      <dgm:prSet presAssocID="{C995EBB1-9462-4E64-AC8A-AA370370D921}" presName="desCircle" presStyleLbl="node1" presStyleIdx="1" presStyleCnt="6"/>
      <dgm:spPr/>
    </dgm:pt>
    <dgm:pt modelId="{F55260EC-FF31-4B71-AFA6-D4A32786A7EF}" type="pres">
      <dgm:prSet presAssocID="{C995EBB1-9462-4E64-AC8A-AA370370D921}" presName="chTx" presStyleLbl="revTx" presStyleIdx="3" presStyleCnt="16"/>
      <dgm:spPr/>
      <dgm:t>
        <a:bodyPr/>
        <a:lstStyle/>
        <a:p>
          <a:endParaRPr lang="de-DE"/>
        </a:p>
      </dgm:t>
    </dgm:pt>
    <dgm:pt modelId="{E7619BBD-3F1A-4C22-8DA3-22FD5EE256C0}" type="pres">
      <dgm:prSet presAssocID="{C995EBB1-9462-4E64-AC8A-AA370370D921}" presName="desTx" presStyleLbl="revTx" presStyleIdx="4" presStyleCnt="16">
        <dgm:presLayoutVars>
          <dgm:bulletEnabled val="1"/>
        </dgm:presLayoutVars>
      </dgm:prSet>
      <dgm:spPr/>
    </dgm:pt>
    <dgm:pt modelId="{20EFA51F-58BA-44DB-B55F-33392473BE81}" type="pres">
      <dgm:prSet presAssocID="{C995EBB1-9462-4E64-AC8A-AA370370D921}" presName="desBackupRightNorm" presStyleCnt="0"/>
      <dgm:spPr/>
    </dgm:pt>
    <dgm:pt modelId="{205A155D-5164-46E0-BE41-67F21AD637FB}" type="pres">
      <dgm:prSet presAssocID="{D0541E26-4BB6-4D51-BBAC-A36A41299625}" presName="desSpace" presStyleCnt="0"/>
      <dgm:spPr/>
    </dgm:pt>
    <dgm:pt modelId="{3B7E3F5E-1628-449B-AE24-731990C16C41}" type="pres">
      <dgm:prSet presAssocID="{AEEBF811-C697-4743-B451-06F21E902D2F}" presName="parComposite" presStyleCnt="0"/>
      <dgm:spPr/>
    </dgm:pt>
    <dgm:pt modelId="{6AB26D49-79CC-4DED-9144-194D1C351EDE}" type="pres">
      <dgm:prSet presAssocID="{AEEBF811-C697-4743-B451-06F21E902D2F}" presName="parBigCircle" presStyleLbl="node0" presStyleIdx="1" presStyleCnt="4"/>
      <dgm:spPr/>
    </dgm:pt>
    <dgm:pt modelId="{7BDB3FEB-025B-4428-B1D8-6A823E374949}" type="pres">
      <dgm:prSet presAssocID="{AEEBF811-C697-4743-B451-06F21E902D2F}" presName="parTx" presStyleLbl="revTx" presStyleIdx="5" presStyleCnt="16"/>
      <dgm:spPr/>
      <dgm:t>
        <a:bodyPr/>
        <a:lstStyle/>
        <a:p>
          <a:endParaRPr lang="de-DE"/>
        </a:p>
      </dgm:t>
    </dgm:pt>
    <dgm:pt modelId="{744F65C0-7EA0-49FC-80F7-E9101B134F8F}" type="pres">
      <dgm:prSet presAssocID="{AEEBF811-C697-4743-B451-06F21E902D2F}" presName="bSpace" presStyleCnt="0"/>
      <dgm:spPr/>
    </dgm:pt>
    <dgm:pt modelId="{2619F45C-EAA8-4F53-86DA-7B497CB0CD8A}" type="pres">
      <dgm:prSet presAssocID="{AEEBF811-C697-4743-B451-06F21E902D2F}" presName="parBackupNorm" presStyleCnt="0"/>
      <dgm:spPr/>
    </dgm:pt>
    <dgm:pt modelId="{4A594DDB-ACA5-48D6-BA37-458601967BF5}" type="pres">
      <dgm:prSet presAssocID="{F364CA9E-897A-4EF3-AC57-A90D84FA0711}" presName="parSpace" presStyleCnt="0"/>
      <dgm:spPr/>
    </dgm:pt>
    <dgm:pt modelId="{5A72C6D5-6ECD-4BEB-88F8-B9768642B3A4}" type="pres">
      <dgm:prSet presAssocID="{FD422AD9-1464-4465-94F6-1FEB94F2C2B3}" presName="desBackupLeftNorm" presStyleCnt="0"/>
      <dgm:spPr/>
    </dgm:pt>
    <dgm:pt modelId="{AA27519B-4794-4677-96EF-DEA1CBB1A5EE}" type="pres">
      <dgm:prSet presAssocID="{FD422AD9-1464-4465-94F6-1FEB94F2C2B3}" presName="desComposite" presStyleCnt="0"/>
      <dgm:spPr/>
    </dgm:pt>
    <dgm:pt modelId="{5C990EF9-41D9-4516-B2C2-D5219F14CE18}" type="pres">
      <dgm:prSet presAssocID="{FD422AD9-1464-4465-94F6-1FEB94F2C2B3}" presName="desCircle" presStyleLbl="node1" presStyleIdx="2" presStyleCnt="6"/>
      <dgm:spPr/>
    </dgm:pt>
    <dgm:pt modelId="{93EA7B54-5EA9-40D5-8B42-C8211D0B93D4}" type="pres">
      <dgm:prSet presAssocID="{FD422AD9-1464-4465-94F6-1FEB94F2C2B3}" presName="chTx" presStyleLbl="revTx" presStyleIdx="6" presStyleCnt="16"/>
      <dgm:spPr/>
      <dgm:t>
        <a:bodyPr/>
        <a:lstStyle/>
        <a:p>
          <a:endParaRPr lang="de-DE"/>
        </a:p>
      </dgm:t>
    </dgm:pt>
    <dgm:pt modelId="{9A177EEB-4EDD-4231-B383-026BA912952C}" type="pres">
      <dgm:prSet presAssocID="{FD422AD9-1464-4465-94F6-1FEB94F2C2B3}" presName="desTx" presStyleLbl="revTx" presStyleIdx="7" presStyleCnt="16">
        <dgm:presLayoutVars>
          <dgm:bulletEnabled val="1"/>
        </dgm:presLayoutVars>
      </dgm:prSet>
      <dgm:spPr/>
    </dgm:pt>
    <dgm:pt modelId="{E6D8BE4F-A514-43B4-A057-82906DFCB81E}" type="pres">
      <dgm:prSet presAssocID="{FD422AD9-1464-4465-94F6-1FEB94F2C2B3}" presName="desBackupRightNorm" presStyleCnt="0"/>
      <dgm:spPr/>
    </dgm:pt>
    <dgm:pt modelId="{9EFAB3CD-9D50-418A-B1FE-BC13F5F77C28}" type="pres">
      <dgm:prSet presAssocID="{A6737181-E50C-49B8-878F-465174C6AC0C}" presName="desSpace" presStyleCnt="0"/>
      <dgm:spPr/>
    </dgm:pt>
    <dgm:pt modelId="{88F73EC9-407F-4680-8E5B-F06D6B0B95D7}" type="pres">
      <dgm:prSet presAssocID="{088CFF83-3BD0-4C58-839B-9F6A4B3FB8C2}" presName="desBackupLeftNorm" presStyleCnt="0"/>
      <dgm:spPr/>
    </dgm:pt>
    <dgm:pt modelId="{0B61FC74-049F-4715-81D1-03077ECBB99B}" type="pres">
      <dgm:prSet presAssocID="{088CFF83-3BD0-4C58-839B-9F6A4B3FB8C2}" presName="desComposite" presStyleCnt="0"/>
      <dgm:spPr/>
    </dgm:pt>
    <dgm:pt modelId="{B7045AAC-F6FB-4C9F-8099-8346040A9A0B}" type="pres">
      <dgm:prSet presAssocID="{088CFF83-3BD0-4C58-839B-9F6A4B3FB8C2}" presName="desCircle" presStyleLbl="node1" presStyleIdx="3" presStyleCnt="6"/>
      <dgm:spPr/>
    </dgm:pt>
    <dgm:pt modelId="{851629EC-F597-4399-A3A0-DFB4A12387A9}" type="pres">
      <dgm:prSet presAssocID="{088CFF83-3BD0-4C58-839B-9F6A4B3FB8C2}" presName="chTx" presStyleLbl="revTx" presStyleIdx="8" presStyleCnt="16" custScaleX="108627"/>
      <dgm:spPr/>
      <dgm:t>
        <a:bodyPr/>
        <a:lstStyle/>
        <a:p>
          <a:endParaRPr lang="de-DE"/>
        </a:p>
      </dgm:t>
    </dgm:pt>
    <dgm:pt modelId="{898945F7-CA3F-46EE-8D49-EC7A92335478}" type="pres">
      <dgm:prSet presAssocID="{088CFF83-3BD0-4C58-839B-9F6A4B3FB8C2}" presName="desTx" presStyleLbl="revTx" presStyleIdx="9" presStyleCnt="16">
        <dgm:presLayoutVars>
          <dgm:bulletEnabled val="1"/>
        </dgm:presLayoutVars>
      </dgm:prSet>
      <dgm:spPr/>
    </dgm:pt>
    <dgm:pt modelId="{01A7B921-3C74-41CB-AB0E-73EDEE9B93F3}" type="pres">
      <dgm:prSet presAssocID="{088CFF83-3BD0-4C58-839B-9F6A4B3FB8C2}" presName="desBackupRightNorm" presStyleCnt="0"/>
      <dgm:spPr/>
    </dgm:pt>
    <dgm:pt modelId="{BB13057F-3731-490D-BDA2-9289C39AD67C}" type="pres">
      <dgm:prSet presAssocID="{1B49A4FF-A0E4-44EE-A0E3-615EE410C98B}" presName="desSpace" presStyleCnt="0"/>
      <dgm:spPr/>
    </dgm:pt>
    <dgm:pt modelId="{8D88CCFF-96BA-4BB5-9BBE-1333A3F5CBED}" type="pres">
      <dgm:prSet presAssocID="{F269796E-A0F1-4C8C-9510-96C7864342BF}" presName="parComposite" presStyleCnt="0"/>
      <dgm:spPr/>
    </dgm:pt>
    <dgm:pt modelId="{F758DFCB-A56A-4D1A-85CD-6565A34E5B6F}" type="pres">
      <dgm:prSet presAssocID="{F269796E-A0F1-4C8C-9510-96C7864342BF}" presName="parBigCircle" presStyleLbl="node0" presStyleIdx="2" presStyleCnt="4"/>
      <dgm:spPr/>
    </dgm:pt>
    <dgm:pt modelId="{DB18A1C9-4487-4A35-8572-B40F243A5E8A}" type="pres">
      <dgm:prSet presAssocID="{F269796E-A0F1-4C8C-9510-96C7864342BF}" presName="parTx" presStyleLbl="revTx" presStyleIdx="10" presStyleCnt="16"/>
      <dgm:spPr/>
      <dgm:t>
        <a:bodyPr/>
        <a:lstStyle/>
        <a:p>
          <a:endParaRPr lang="de-DE"/>
        </a:p>
      </dgm:t>
    </dgm:pt>
    <dgm:pt modelId="{D200A210-2A29-45F3-912E-42A641F1926B}" type="pres">
      <dgm:prSet presAssocID="{F269796E-A0F1-4C8C-9510-96C7864342BF}" presName="bSpace" presStyleCnt="0"/>
      <dgm:spPr/>
    </dgm:pt>
    <dgm:pt modelId="{753BC868-274A-4EF1-A7EA-A2A0D2EFE531}" type="pres">
      <dgm:prSet presAssocID="{F269796E-A0F1-4C8C-9510-96C7864342BF}" presName="parBackupNorm" presStyleCnt="0"/>
      <dgm:spPr/>
    </dgm:pt>
    <dgm:pt modelId="{E7ACADBF-B40C-40FD-AB39-412C3BB9F3F6}" type="pres">
      <dgm:prSet presAssocID="{A0E89B9E-9B95-4C34-B87A-F6F7E7E150A9}" presName="parSpace" presStyleCnt="0"/>
      <dgm:spPr/>
    </dgm:pt>
    <dgm:pt modelId="{47BF470E-7DFA-4648-BC8D-3AF5D72F5F51}" type="pres">
      <dgm:prSet presAssocID="{ABA6D6ED-5D3A-456C-926D-091CCFA8ABF7}" presName="desBackupLeftNorm" presStyleCnt="0"/>
      <dgm:spPr/>
    </dgm:pt>
    <dgm:pt modelId="{56879203-8CCC-44DD-A9A3-37A6A1D03F5A}" type="pres">
      <dgm:prSet presAssocID="{ABA6D6ED-5D3A-456C-926D-091CCFA8ABF7}" presName="desComposite" presStyleCnt="0"/>
      <dgm:spPr/>
    </dgm:pt>
    <dgm:pt modelId="{89D1720E-B099-4770-9D21-EF60328E0273}" type="pres">
      <dgm:prSet presAssocID="{ABA6D6ED-5D3A-456C-926D-091CCFA8ABF7}" presName="desCircle" presStyleLbl="node1" presStyleIdx="4" presStyleCnt="6"/>
      <dgm:spPr/>
    </dgm:pt>
    <dgm:pt modelId="{9371F974-0739-4B26-B8F0-32656A480EBA}" type="pres">
      <dgm:prSet presAssocID="{ABA6D6ED-5D3A-456C-926D-091CCFA8ABF7}" presName="chTx" presStyleLbl="revTx" presStyleIdx="11" presStyleCnt="16"/>
      <dgm:spPr/>
      <dgm:t>
        <a:bodyPr/>
        <a:lstStyle/>
        <a:p>
          <a:endParaRPr lang="de-DE"/>
        </a:p>
      </dgm:t>
    </dgm:pt>
    <dgm:pt modelId="{E24BE781-9600-4A55-B8E2-16DDC28AF6AF}" type="pres">
      <dgm:prSet presAssocID="{ABA6D6ED-5D3A-456C-926D-091CCFA8ABF7}" presName="desTx" presStyleLbl="revTx" presStyleIdx="12" presStyleCnt="16">
        <dgm:presLayoutVars>
          <dgm:bulletEnabled val="1"/>
        </dgm:presLayoutVars>
      </dgm:prSet>
      <dgm:spPr/>
    </dgm:pt>
    <dgm:pt modelId="{836028E0-9CE0-46E8-82D4-5828B2211A80}" type="pres">
      <dgm:prSet presAssocID="{ABA6D6ED-5D3A-456C-926D-091CCFA8ABF7}" presName="desBackupRightNorm" presStyleCnt="0"/>
      <dgm:spPr/>
    </dgm:pt>
    <dgm:pt modelId="{0E17B413-0C4E-4AE6-9CEF-EFE05DC3B5E8}" type="pres">
      <dgm:prSet presAssocID="{D70CFC78-26A3-49EB-951F-205E695B8907}" presName="desSpace" presStyleCnt="0"/>
      <dgm:spPr/>
    </dgm:pt>
    <dgm:pt modelId="{BA382037-39C8-49D7-AC0D-745DA451A752}" type="pres">
      <dgm:prSet presAssocID="{FE8073C4-3917-43EE-8398-97FB2B4C75E8}" presName="desBackupLeftNorm" presStyleCnt="0"/>
      <dgm:spPr/>
    </dgm:pt>
    <dgm:pt modelId="{998E7A36-8FF0-469F-8ED5-7D948EEE6665}" type="pres">
      <dgm:prSet presAssocID="{FE8073C4-3917-43EE-8398-97FB2B4C75E8}" presName="desComposite" presStyleCnt="0"/>
      <dgm:spPr/>
    </dgm:pt>
    <dgm:pt modelId="{5FEEA8CB-371B-4818-AFCB-7E88EFA86CE1}" type="pres">
      <dgm:prSet presAssocID="{FE8073C4-3917-43EE-8398-97FB2B4C75E8}" presName="desCircle" presStyleLbl="node1" presStyleIdx="5" presStyleCnt="6"/>
      <dgm:spPr/>
    </dgm:pt>
    <dgm:pt modelId="{29883020-2CFC-4B87-AE3B-45597CD12694}" type="pres">
      <dgm:prSet presAssocID="{FE8073C4-3917-43EE-8398-97FB2B4C75E8}" presName="chTx" presStyleLbl="revTx" presStyleIdx="13" presStyleCnt="16"/>
      <dgm:spPr/>
      <dgm:t>
        <a:bodyPr/>
        <a:lstStyle/>
        <a:p>
          <a:endParaRPr lang="de-DE"/>
        </a:p>
      </dgm:t>
    </dgm:pt>
    <dgm:pt modelId="{A8BD4F4B-5034-4F46-831B-6F89B950CDF0}" type="pres">
      <dgm:prSet presAssocID="{FE8073C4-3917-43EE-8398-97FB2B4C75E8}" presName="desTx" presStyleLbl="revTx" presStyleIdx="14" presStyleCnt="16">
        <dgm:presLayoutVars>
          <dgm:bulletEnabled val="1"/>
        </dgm:presLayoutVars>
      </dgm:prSet>
      <dgm:spPr/>
    </dgm:pt>
    <dgm:pt modelId="{74614E0E-24D9-4650-AD4E-31B3D838E344}" type="pres">
      <dgm:prSet presAssocID="{FE8073C4-3917-43EE-8398-97FB2B4C75E8}" presName="desBackupRightNorm" presStyleCnt="0"/>
      <dgm:spPr/>
    </dgm:pt>
    <dgm:pt modelId="{7C92F801-3444-4068-A6B6-2D0C707B2F50}" type="pres">
      <dgm:prSet presAssocID="{F5943D32-C4C3-4DD5-B1BD-B9D16DCF765E}" presName="desSpace" presStyleCnt="0"/>
      <dgm:spPr/>
    </dgm:pt>
    <dgm:pt modelId="{7B76E351-93B1-41A0-99AC-77E84D2BC3C9}" type="pres">
      <dgm:prSet presAssocID="{85FB246D-5E32-4B80-BDDD-AFD19318E40A}" presName="parComposite" presStyleCnt="0"/>
      <dgm:spPr/>
    </dgm:pt>
    <dgm:pt modelId="{3F701DA7-98FF-41A2-A092-533D6D7F888D}" type="pres">
      <dgm:prSet presAssocID="{85FB246D-5E32-4B80-BDDD-AFD19318E40A}" presName="parBigCircle" presStyleLbl="node0" presStyleIdx="3" presStyleCnt="4"/>
      <dgm:spPr/>
    </dgm:pt>
    <dgm:pt modelId="{2965656E-8980-4822-AD07-EC3ED6A5C8E3}" type="pres">
      <dgm:prSet presAssocID="{85FB246D-5E32-4B80-BDDD-AFD19318E40A}" presName="parTx" presStyleLbl="revTx" presStyleIdx="15" presStyleCnt="16"/>
      <dgm:spPr/>
      <dgm:t>
        <a:bodyPr/>
        <a:lstStyle/>
        <a:p>
          <a:endParaRPr lang="de-DE"/>
        </a:p>
      </dgm:t>
    </dgm:pt>
    <dgm:pt modelId="{87C66078-DE0A-44F5-A52A-D58C6114B18C}" type="pres">
      <dgm:prSet presAssocID="{85FB246D-5E32-4B80-BDDD-AFD19318E40A}" presName="bSpace" presStyleCnt="0"/>
      <dgm:spPr/>
    </dgm:pt>
    <dgm:pt modelId="{75FD7E40-AA86-41BE-B25D-2BCA88D65E67}" type="pres">
      <dgm:prSet presAssocID="{85FB246D-5E32-4B80-BDDD-AFD19318E40A}" presName="parBackupNorm" presStyleCnt="0"/>
      <dgm:spPr/>
    </dgm:pt>
    <dgm:pt modelId="{9F35C81B-0C49-4634-AD4B-C319B7AD0230}" type="pres">
      <dgm:prSet presAssocID="{0F82407A-2016-45A9-914F-C9A1FF5024B7}" presName="parSpace" presStyleCnt="0"/>
      <dgm:spPr/>
    </dgm:pt>
  </dgm:ptLst>
  <dgm:cxnLst>
    <dgm:cxn modelId="{8616AC4E-E757-4673-AE67-91DA650209DF}" srcId="{F269796E-A0F1-4C8C-9510-96C7864342BF}" destId="{FE8073C4-3917-43EE-8398-97FB2B4C75E8}" srcOrd="1" destOrd="0" parTransId="{D53927BE-B4CF-44F6-B6B0-F1BBDD7555A5}" sibTransId="{F5943D32-C4C3-4DD5-B1BD-B9D16DCF765E}"/>
    <dgm:cxn modelId="{779779F7-AC01-42DE-AAEE-47CADD0DDA4C}" srcId="{AEEBF811-C697-4743-B451-06F21E902D2F}" destId="{FD422AD9-1464-4465-94F6-1FEB94F2C2B3}" srcOrd="0" destOrd="0" parTransId="{C5598E74-56FD-4496-A5C4-CD2D720F56D0}" sibTransId="{A6737181-E50C-49B8-878F-465174C6AC0C}"/>
    <dgm:cxn modelId="{2E43DC21-9EED-4BA2-8F0D-7A97105A8890}" srcId="{4C8DADBD-1505-4A0D-AED1-B30655424723}" destId="{6BA157D2-42A4-4519-9D91-E6CE375CC04C}" srcOrd="0" destOrd="0" parTransId="{A22B8A45-9AF2-4464-A220-4065CEA7E759}" sibTransId="{11510E13-32B7-4606-85E6-6A2E9BCA2284}"/>
    <dgm:cxn modelId="{EAC85FA4-DC38-4352-B2DD-83F93675354E}" type="presOf" srcId="{FD422AD9-1464-4465-94F6-1FEB94F2C2B3}" destId="{93EA7B54-5EA9-40D5-8B42-C8211D0B93D4}" srcOrd="0" destOrd="0" presId="urn:microsoft.com/office/officeart/2008/layout/CircleAccentTimeline"/>
    <dgm:cxn modelId="{1181B6E8-D97D-42A0-88B2-1A8DDB8E8AEF}" type="presOf" srcId="{9B1D60E5-4299-444B-B637-94C103F78110}" destId="{BD30CC8F-EE7B-4CBD-BE4D-ED6079AF1145}" srcOrd="0" destOrd="0" presId="urn:microsoft.com/office/officeart/2008/layout/CircleAccentTimeline"/>
    <dgm:cxn modelId="{E012D564-6056-4179-9EBD-8D459BF1E73B}" type="presOf" srcId="{C995EBB1-9462-4E64-AC8A-AA370370D921}" destId="{F55260EC-FF31-4B71-AFA6-D4A32786A7EF}" srcOrd="0" destOrd="0" presId="urn:microsoft.com/office/officeart/2008/layout/CircleAccentTimeline"/>
    <dgm:cxn modelId="{FFB981D9-8403-4B19-8F73-F01A1E18E060}" type="presOf" srcId="{088CFF83-3BD0-4C58-839B-9F6A4B3FB8C2}" destId="{851629EC-F597-4399-A3A0-DFB4A12387A9}" srcOrd="0" destOrd="0" presId="urn:microsoft.com/office/officeart/2008/layout/CircleAccentTimeline"/>
    <dgm:cxn modelId="{41069B75-AA5D-493C-94B7-AE0B30B8D468}" type="presOf" srcId="{6BA157D2-42A4-4519-9D91-E6CE375CC04C}" destId="{50A9F5A0-76F9-4307-8EF8-67871451ECF9}" srcOrd="0" destOrd="0" presId="urn:microsoft.com/office/officeart/2008/layout/CircleAccentTimeline"/>
    <dgm:cxn modelId="{422DB1E5-88B8-4FEC-BA87-36B764578FE8}" type="presOf" srcId="{FE8073C4-3917-43EE-8398-97FB2B4C75E8}" destId="{29883020-2CFC-4B87-AE3B-45597CD12694}" srcOrd="0" destOrd="0" presId="urn:microsoft.com/office/officeart/2008/layout/CircleAccentTimeline"/>
    <dgm:cxn modelId="{F9CBADB6-6050-4553-82BB-2D0AE464E356}" srcId="{9B1D60E5-4299-444B-B637-94C103F78110}" destId="{F269796E-A0F1-4C8C-9510-96C7864342BF}" srcOrd="2" destOrd="0" parTransId="{18E401C2-24CB-4D8F-8B59-6B92576AA617}" sibTransId="{A0E89B9E-9B95-4C34-B87A-F6F7E7E150A9}"/>
    <dgm:cxn modelId="{3BE54217-F2BF-4AE3-9848-0A5E1824EA21}" srcId="{9B1D60E5-4299-444B-B637-94C103F78110}" destId="{4C8DADBD-1505-4A0D-AED1-B30655424723}" srcOrd="0" destOrd="0" parTransId="{22790632-35E4-431B-A05C-51C4A3DDCD5F}" sibTransId="{37A79313-5C9D-4281-8E22-72F373F4710B}"/>
    <dgm:cxn modelId="{5944035D-23A2-43C4-8973-6C4CD2CD8935}" srcId="{4C8DADBD-1505-4A0D-AED1-B30655424723}" destId="{C995EBB1-9462-4E64-AC8A-AA370370D921}" srcOrd="1" destOrd="0" parTransId="{36C739C9-8C9B-4C9A-82E0-E65BB8ED7D6E}" sibTransId="{D0541E26-4BB6-4D51-BBAC-A36A41299625}"/>
    <dgm:cxn modelId="{3C62E175-F371-4000-83CE-4091A1BEFC16}" type="presOf" srcId="{F269796E-A0F1-4C8C-9510-96C7864342BF}" destId="{DB18A1C9-4487-4A35-8572-B40F243A5E8A}" srcOrd="0" destOrd="0" presId="urn:microsoft.com/office/officeart/2008/layout/CircleAccentTimeline"/>
    <dgm:cxn modelId="{41C11994-77A6-4801-BDFC-DED8663D4AD8}" type="presOf" srcId="{85FB246D-5E32-4B80-BDDD-AFD19318E40A}" destId="{2965656E-8980-4822-AD07-EC3ED6A5C8E3}" srcOrd="0" destOrd="0" presId="urn:microsoft.com/office/officeart/2008/layout/CircleAccentTimeline"/>
    <dgm:cxn modelId="{4A6E2CA8-6271-4932-B76F-04A655258C60}" type="presOf" srcId="{4C8DADBD-1505-4A0D-AED1-B30655424723}" destId="{975E813B-ECE7-4AB1-BCC0-EBC74D2B7CEE}" srcOrd="0" destOrd="0" presId="urn:microsoft.com/office/officeart/2008/layout/CircleAccentTimeline"/>
    <dgm:cxn modelId="{001B8BDC-2C3D-420A-9C2F-80DB5961AB42}" srcId="{AEEBF811-C697-4743-B451-06F21E902D2F}" destId="{088CFF83-3BD0-4C58-839B-9F6A4B3FB8C2}" srcOrd="1" destOrd="0" parTransId="{AFCD9CC7-EF98-41D5-B83D-D38037A30202}" sibTransId="{1B49A4FF-A0E4-44EE-A0E3-615EE410C98B}"/>
    <dgm:cxn modelId="{66D3ED24-8011-402E-99A8-8DD8C5CE8A95}" srcId="{9B1D60E5-4299-444B-B637-94C103F78110}" destId="{AEEBF811-C697-4743-B451-06F21E902D2F}" srcOrd="1" destOrd="0" parTransId="{A395F60C-B747-413A-A6BB-DDB3FFA3148E}" sibTransId="{F364CA9E-897A-4EF3-AC57-A90D84FA0711}"/>
    <dgm:cxn modelId="{D8FDAF2B-6A9D-4F7C-A2C0-DB7A01C05704}" type="presOf" srcId="{AEEBF811-C697-4743-B451-06F21E902D2F}" destId="{7BDB3FEB-025B-4428-B1D8-6A823E374949}" srcOrd="0" destOrd="0" presId="urn:microsoft.com/office/officeart/2008/layout/CircleAccentTimeline"/>
    <dgm:cxn modelId="{4ED10588-9BEF-4323-8AD0-6CE72BEB794D}" type="presOf" srcId="{ABA6D6ED-5D3A-456C-926D-091CCFA8ABF7}" destId="{9371F974-0739-4B26-B8F0-32656A480EBA}" srcOrd="0" destOrd="0" presId="urn:microsoft.com/office/officeart/2008/layout/CircleAccentTimeline"/>
    <dgm:cxn modelId="{21ECC234-C8C5-430F-BFC2-D0AE41401F2B}" srcId="{F269796E-A0F1-4C8C-9510-96C7864342BF}" destId="{ABA6D6ED-5D3A-456C-926D-091CCFA8ABF7}" srcOrd="0" destOrd="0" parTransId="{E1E3CBAA-DB3D-43FD-8FD7-D6AFFD619299}" sibTransId="{D70CFC78-26A3-49EB-951F-205E695B8907}"/>
    <dgm:cxn modelId="{8E9CC746-5822-4BC4-99DA-A6B4A9706669}" srcId="{9B1D60E5-4299-444B-B637-94C103F78110}" destId="{85FB246D-5E32-4B80-BDDD-AFD19318E40A}" srcOrd="3" destOrd="0" parTransId="{BCA4252B-B2C4-4F8D-8671-499FEAD9D3B2}" sibTransId="{0F82407A-2016-45A9-914F-C9A1FF5024B7}"/>
    <dgm:cxn modelId="{4F3DB877-52F7-498A-AC07-955C401E31FE}" type="presParOf" srcId="{BD30CC8F-EE7B-4CBD-BE4D-ED6079AF1145}" destId="{A41A82B7-71B0-4CAE-B187-EF63E3C60E58}" srcOrd="0" destOrd="0" presId="urn:microsoft.com/office/officeart/2008/layout/CircleAccentTimeline"/>
    <dgm:cxn modelId="{2CCB95D1-A907-4D7F-B1BA-A9989E73FCAE}" type="presParOf" srcId="{A41A82B7-71B0-4CAE-B187-EF63E3C60E58}" destId="{EAF87FFF-B6D6-4E93-AB94-2E2AC2B50D06}" srcOrd="0" destOrd="0" presId="urn:microsoft.com/office/officeart/2008/layout/CircleAccentTimeline"/>
    <dgm:cxn modelId="{AAB91923-3579-4706-B31E-958ED4099083}" type="presParOf" srcId="{A41A82B7-71B0-4CAE-B187-EF63E3C60E58}" destId="{975E813B-ECE7-4AB1-BCC0-EBC74D2B7CEE}" srcOrd="1" destOrd="0" presId="urn:microsoft.com/office/officeart/2008/layout/CircleAccentTimeline"/>
    <dgm:cxn modelId="{D2E99074-B3DA-407F-BEA0-89130EDCC07F}" type="presParOf" srcId="{A41A82B7-71B0-4CAE-B187-EF63E3C60E58}" destId="{C448BB3D-BDC2-4D62-A0AF-E131D79BF5D8}" srcOrd="2" destOrd="0" presId="urn:microsoft.com/office/officeart/2008/layout/CircleAccentTimeline"/>
    <dgm:cxn modelId="{B54CD2E8-5F85-47B2-928C-C9CE5699F635}" type="presParOf" srcId="{BD30CC8F-EE7B-4CBD-BE4D-ED6079AF1145}" destId="{4EEBD408-95FB-4813-97A6-F5399D29A909}" srcOrd="1" destOrd="0" presId="urn:microsoft.com/office/officeart/2008/layout/CircleAccentTimeline"/>
    <dgm:cxn modelId="{E212EE73-1FB9-4A7D-ACB5-5179C4E2CCA9}" type="presParOf" srcId="{BD30CC8F-EE7B-4CBD-BE4D-ED6079AF1145}" destId="{8EB19E71-933E-4A7E-BF9C-BEDEEC8BBA8C}" srcOrd="2" destOrd="0" presId="urn:microsoft.com/office/officeart/2008/layout/CircleAccentTimeline"/>
    <dgm:cxn modelId="{25D6530F-8497-4724-8779-BFE651749EFE}" type="presParOf" srcId="{BD30CC8F-EE7B-4CBD-BE4D-ED6079AF1145}" destId="{D2DA5AC4-15D7-48F8-BCC0-11200099DC35}" srcOrd="3" destOrd="0" presId="urn:microsoft.com/office/officeart/2008/layout/CircleAccentTimeline"/>
    <dgm:cxn modelId="{B1C3300C-E4F0-433D-B31B-9643D3C065DE}" type="presParOf" srcId="{BD30CC8F-EE7B-4CBD-BE4D-ED6079AF1145}" destId="{5768A9DB-1968-4A36-8E3A-3C401AD2B90E}" srcOrd="4" destOrd="0" presId="urn:microsoft.com/office/officeart/2008/layout/CircleAccentTimeline"/>
    <dgm:cxn modelId="{9D6E98F1-AEA7-43EF-B4EA-7BB46C904391}" type="presParOf" srcId="{5768A9DB-1968-4A36-8E3A-3C401AD2B90E}" destId="{FCB7A681-C4AE-4CB3-B7C1-2E37D6C94AC7}" srcOrd="0" destOrd="0" presId="urn:microsoft.com/office/officeart/2008/layout/CircleAccentTimeline"/>
    <dgm:cxn modelId="{DAC39B54-8F8E-4E62-B9FE-C5764727C77B}" type="presParOf" srcId="{5768A9DB-1968-4A36-8E3A-3C401AD2B90E}" destId="{50A9F5A0-76F9-4307-8EF8-67871451ECF9}" srcOrd="1" destOrd="0" presId="urn:microsoft.com/office/officeart/2008/layout/CircleAccentTimeline"/>
    <dgm:cxn modelId="{AA94DD68-0002-4070-BE3A-0FEFACA6180A}" type="presParOf" srcId="{5768A9DB-1968-4A36-8E3A-3C401AD2B90E}" destId="{0E7F3846-E6A4-4ED6-8241-68DE00E7ABB5}" srcOrd="2" destOrd="0" presId="urn:microsoft.com/office/officeart/2008/layout/CircleAccentTimeline"/>
    <dgm:cxn modelId="{459A8B8C-F1E0-4519-A7C2-C2FF629E29E0}" type="presParOf" srcId="{BD30CC8F-EE7B-4CBD-BE4D-ED6079AF1145}" destId="{55E9ACE9-BF99-4324-AA74-9E0A033BEEAA}" srcOrd="5" destOrd="0" presId="urn:microsoft.com/office/officeart/2008/layout/CircleAccentTimeline"/>
    <dgm:cxn modelId="{49B2D975-97EF-4FFE-A7E6-FABA4C6CE9F4}" type="presParOf" srcId="{BD30CC8F-EE7B-4CBD-BE4D-ED6079AF1145}" destId="{DF740973-9B4F-4BD3-A1CE-5724F5ED46FD}" srcOrd="6" destOrd="0" presId="urn:microsoft.com/office/officeart/2008/layout/CircleAccentTimeline"/>
    <dgm:cxn modelId="{5039AFE7-0018-4FBA-A7CC-35236C8F6687}" type="presParOf" srcId="{BD30CC8F-EE7B-4CBD-BE4D-ED6079AF1145}" destId="{E784502F-60E5-48D1-8360-D96B93F27962}" srcOrd="7" destOrd="0" presId="urn:microsoft.com/office/officeart/2008/layout/CircleAccentTimeline"/>
    <dgm:cxn modelId="{677A724B-EACE-4A1F-A0D9-FAF9DB053433}" type="presParOf" srcId="{BD30CC8F-EE7B-4CBD-BE4D-ED6079AF1145}" destId="{B66CC769-2FC3-4B72-AE28-840EC56A3764}" srcOrd="8" destOrd="0" presId="urn:microsoft.com/office/officeart/2008/layout/CircleAccentTimeline"/>
    <dgm:cxn modelId="{E2E5EF4F-5ECB-4465-A012-2B7EF0DCA260}" type="presParOf" srcId="{B66CC769-2FC3-4B72-AE28-840EC56A3764}" destId="{F46EF707-C7C0-4F1D-910E-DA10B9EEC97B}" srcOrd="0" destOrd="0" presId="urn:microsoft.com/office/officeart/2008/layout/CircleAccentTimeline"/>
    <dgm:cxn modelId="{A800062D-DBED-478F-8FFF-5FF8DDE35E91}" type="presParOf" srcId="{B66CC769-2FC3-4B72-AE28-840EC56A3764}" destId="{F55260EC-FF31-4B71-AFA6-D4A32786A7EF}" srcOrd="1" destOrd="0" presId="urn:microsoft.com/office/officeart/2008/layout/CircleAccentTimeline"/>
    <dgm:cxn modelId="{398B1736-B143-4C5F-8A72-18C8D63A41C3}" type="presParOf" srcId="{B66CC769-2FC3-4B72-AE28-840EC56A3764}" destId="{E7619BBD-3F1A-4C22-8DA3-22FD5EE256C0}" srcOrd="2" destOrd="0" presId="urn:microsoft.com/office/officeart/2008/layout/CircleAccentTimeline"/>
    <dgm:cxn modelId="{916ABCA0-F12E-4EFA-970D-5D8D310E383A}" type="presParOf" srcId="{BD30CC8F-EE7B-4CBD-BE4D-ED6079AF1145}" destId="{20EFA51F-58BA-44DB-B55F-33392473BE81}" srcOrd="9" destOrd="0" presId="urn:microsoft.com/office/officeart/2008/layout/CircleAccentTimeline"/>
    <dgm:cxn modelId="{9483C9A6-00E0-482C-8046-875E8FD8BFC8}" type="presParOf" srcId="{BD30CC8F-EE7B-4CBD-BE4D-ED6079AF1145}" destId="{205A155D-5164-46E0-BE41-67F21AD637FB}" srcOrd="10" destOrd="0" presId="urn:microsoft.com/office/officeart/2008/layout/CircleAccentTimeline"/>
    <dgm:cxn modelId="{2E7947AB-2622-4C35-9B0F-C4B32EE78B55}" type="presParOf" srcId="{BD30CC8F-EE7B-4CBD-BE4D-ED6079AF1145}" destId="{3B7E3F5E-1628-449B-AE24-731990C16C41}" srcOrd="11" destOrd="0" presId="urn:microsoft.com/office/officeart/2008/layout/CircleAccentTimeline"/>
    <dgm:cxn modelId="{1D73902A-4822-41C0-9980-E5BA045A00A9}" type="presParOf" srcId="{3B7E3F5E-1628-449B-AE24-731990C16C41}" destId="{6AB26D49-79CC-4DED-9144-194D1C351EDE}" srcOrd="0" destOrd="0" presId="urn:microsoft.com/office/officeart/2008/layout/CircleAccentTimeline"/>
    <dgm:cxn modelId="{D80240F8-3F02-40ED-A38B-4DE3B83A5B60}" type="presParOf" srcId="{3B7E3F5E-1628-449B-AE24-731990C16C41}" destId="{7BDB3FEB-025B-4428-B1D8-6A823E374949}" srcOrd="1" destOrd="0" presId="urn:microsoft.com/office/officeart/2008/layout/CircleAccentTimeline"/>
    <dgm:cxn modelId="{6629A19B-7DA3-405E-AC55-63810CF6F7C8}" type="presParOf" srcId="{3B7E3F5E-1628-449B-AE24-731990C16C41}" destId="{744F65C0-7EA0-49FC-80F7-E9101B134F8F}" srcOrd="2" destOrd="0" presId="urn:microsoft.com/office/officeart/2008/layout/CircleAccentTimeline"/>
    <dgm:cxn modelId="{AB6D3525-5ACA-41E2-BD89-B7BA7E997905}" type="presParOf" srcId="{BD30CC8F-EE7B-4CBD-BE4D-ED6079AF1145}" destId="{2619F45C-EAA8-4F53-86DA-7B497CB0CD8A}" srcOrd="12" destOrd="0" presId="urn:microsoft.com/office/officeart/2008/layout/CircleAccentTimeline"/>
    <dgm:cxn modelId="{61769B83-C387-4AD9-9EA3-AD2C91F2C11F}" type="presParOf" srcId="{BD30CC8F-EE7B-4CBD-BE4D-ED6079AF1145}" destId="{4A594DDB-ACA5-48D6-BA37-458601967BF5}" srcOrd="13" destOrd="0" presId="urn:microsoft.com/office/officeart/2008/layout/CircleAccentTimeline"/>
    <dgm:cxn modelId="{2B0F6AA4-F37D-4351-8D2E-FFC23EBEF881}" type="presParOf" srcId="{BD30CC8F-EE7B-4CBD-BE4D-ED6079AF1145}" destId="{5A72C6D5-6ECD-4BEB-88F8-B9768642B3A4}" srcOrd="14" destOrd="0" presId="urn:microsoft.com/office/officeart/2008/layout/CircleAccentTimeline"/>
    <dgm:cxn modelId="{BE51CABC-82F7-46D0-9ED0-253619EBB021}" type="presParOf" srcId="{BD30CC8F-EE7B-4CBD-BE4D-ED6079AF1145}" destId="{AA27519B-4794-4677-96EF-DEA1CBB1A5EE}" srcOrd="15" destOrd="0" presId="urn:microsoft.com/office/officeart/2008/layout/CircleAccentTimeline"/>
    <dgm:cxn modelId="{9C37244D-071A-4CA6-92A9-816DD0E24194}" type="presParOf" srcId="{AA27519B-4794-4677-96EF-DEA1CBB1A5EE}" destId="{5C990EF9-41D9-4516-B2C2-D5219F14CE18}" srcOrd="0" destOrd="0" presId="urn:microsoft.com/office/officeart/2008/layout/CircleAccentTimeline"/>
    <dgm:cxn modelId="{73BB02C1-7663-48ED-B517-B075E3BF4A54}" type="presParOf" srcId="{AA27519B-4794-4677-96EF-DEA1CBB1A5EE}" destId="{93EA7B54-5EA9-40D5-8B42-C8211D0B93D4}" srcOrd="1" destOrd="0" presId="urn:microsoft.com/office/officeart/2008/layout/CircleAccentTimeline"/>
    <dgm:cxn modelId="{95AE3676-B646-4E5A-8818-38DFC5C0C315}" type="presParOf" srcId="{AA27519B-4794-4677-96EF-DEA1CBB1A5EE}" destId="{9A177EEB-4EDD-4231-B383-026BA912952C}" srcOrd="2" destOrd="0" presId="urn:microsoft.com/office/officeart/2008/layout/CircleAccentTimeline"/>
    <dgm:cxn modelId="{21E14C63-EF85-4B0C-9B1B-4E965D3607F7}" type="presParOf" srcId="{BD30CC8F-EE7B-4CBD-BE4D-ED6079AF1145}" destId="{E6D8BE4F-A514-43B4-A057-82906DFCB81E}" srcOrd="16" destOrd="0" presId="urn:microsoft.com/office/officeart/2008/layout/CircleAccentTimeline"/>
    <dgm:cxn modelId="{69D725A5-C709-4225-AD9F-A61E23F546D2}" type="presParOf" srcId="{BD30CC8F-EE7B-4CBD-BE4D-ED6079AF1145}" destId="{9EFAB3CD-9D50-418A-B1FE-BC13F5F77C28}" srcOrd="17" destOrd="0" presId="urn:microsoft.com/office/officeart/2008/layout/CircleAccentTimeline"/>
    <dgm:cxn modelId="{77EE8CBA-4E72-4789-8658-A9009C6F7AA9}" type="presParOf" srcId="{BD30CC8F-EE7B-4CBD-BE4D-ED6079AF1145}" destId="{88F73EC9-407F-4680-8E5B-F06D6B0B95D7}" srcOrd="18" destOrd="0" presId="urn:microsoft.com/office/officeart/2008/layout/CircleAccentTimeline"/>
    <dgm:cxn modelId="{39EB90A2-FD48-4B7D-90A9-DD4F28859ED4}" type="presParOf" srcId="{BD30CC8F-EE7B-4CBD-BE4D-ED6079AF1145}" destId="{0B61FC74-049F-4715-81D1-03077ECBB99B}" srcOrd="19" destOrd="0" presId="urn:microsoft.com/office/officeart/2008/layout/CircleAccentTimeline"/>
    <dgm:cxn modelId="{321826B6-2F1E-4398-BB85-BEB1DA1D0439}" type="presParOf" srcId="{0B61FC74-049F-4715-81D1-03077ECBB99B}" destId="{B7045AAC-F6FB-4C9F-8099-8346040A9A0B}" srcOrd="0" destOrd="0" presId="urn:microsoft.com/office/officeart/2008/layout/CircleAccentTimeline"/>
    <dgm:cxn modelId="{3816D2E4-3A84-4619-B71C-7FAFFBE30E4B}" type="presParOf" srcId="{0B61FC74-049F-4715-81D1-03077ECBB99B}" destId="{851629EC-F597-4399-A3A0-DFB4A12387A9}" srcOrd="1" destOrd="0" presId="urn:microsoft.com/office/officeart/2008/layout/CircleAccentTimeline"/>
    <dgm:cxn modelId="{3FA5554E-1013-4962-BD1B-E8025F0F8CBC}" type="presParOf" srcId="{0B61FC74-049F-4715-81D1-03077ECBB99B}" destId="{898945F7-CA3F-46EE-8D49-EC7A92335478}" srcOrd="2" destOrd="0" presId="urn:microsoft.com/office/officeart/2008/layout/CircleAccentTimeline"/>
    <dgm:cxn modelId="{76061D8B-FA93-4315-B9BC-71A49B9FFEDE}" type="presParOf" srcId="{BD30CC8F-EE7B-4CBD-BE4D-ED6079AF1145}" destId="{01A7B921-3C74-41CB-AB0E-73EDEE9B93F3}" srcOrd="20" destOrd="0" presId="urn:microsoft.com/office/officeart/2008/layout/CircleAccentTimeline"/>
    <dgm:cxn modelId="{2FF2E97E-EF0F-4456-9C3F-9B1111EA2AA7}" type="presParOf" srcId="{BD30CC8F-EE7B-4CBD-BE4D-ED6079AF1145}" destId="{BB13057F-3731-490D-BDA2-9289C39AD67C}" srcOrd="21" destOrd="0" presId="urn:microsoft.com/office/officeart/2008/layout/CircleAccentTimeline"/>
    <dgm:cxn modelId="{EF2F38E2-6A6F-463E-9592-A66645144B4C}" type="presParOf" srcId="{BD30CC8F-EE7B-4CBD-BE4D-ED6079AF1145}" destId="{8D88CCFF-96BA-4BB5-9BBE-1333A3F5CBED}" srcOrd="22" destOrd="0" presId="urn:microsoft.com/office/officeart/2008/layout/CircleAccentTimeline"/>
    <dgm:cxn modelId="{60277EA0-610F-4EF6-8078-B927724A2B14}" type="presParOf" srcId="{8D88CCFF-96BA-4BB5-9BBE-1333A3F5CBED}" destId="{F758DFCB-A56A-4D1A-85CD-6565A34E5B6F}" srcOrd="0" destOrd="0" presId="urn:microsoft.com/office/officeart/2008/layout/CircleAccentTimeline"/>
    <dgm:cxn modelId="{B0B899EF-C35F-462E-ABD7-8D3E3490D0C6}" type="presParOf" srcId="{8D88CCFF-96BA-4BB5-9BBE-1333A3F5CBED}" destId="{DB18A1C9-4487-4A35-8572-B40F243A5E8A}" srcOrd="1" destOrd="0" presId="urn:microsoft.com/office/officeart/2008/layout/CircleAccentTimeline"/>
    <dgm:cxn modelId="{A41EA4CE-1B7D-4618-B538-C339238A04B0}" type="presParOf" srcId="{8D88CCFF-96BA-4BB5-9BBE-1333A3F5CBED}" destId="{D200A210-2A29-45F3-912E-42A641F1926B}" srcOrd="2" destOrd="0" presId="urn:microsoft.com/office/officeart/2008/layout/CircleAccentTimeline"/>
    <dgm:cxn modelId="{989A66FA-68D3-4537-9174-70CEB6761451}" type="presParOf" srcId="{BD30CC8F-EE7B-4CBD-BE4D-ED6079AF1145}" destId="{753BC868-274A-4EF1-A7EA-A2A0D2EFE531}" srcOrd="23" destOrd="0" presId="urn:microsoft.com/office/officeart/2008/layout/CircleAccentTimeline"/>
    <dgm:cxn modelId="{E4E4B296-B4CA-42C7-A6F6-584E17203842}" type="presParOf" srcId="{BD30CC8F-EE7B-4CBD-BE4D-ED6079AF1145}" destId="{E7ACADBF-B40C-40FD-AB39-412C3BB9F3F6}" srcOrd="24" destOrd="0" presId="urn:microsoft.com/office/officeart/2008/layout/CircleAccentTimeline"/>
    <dgm:cxn modelId="{84141266-7CAD-4DDB-B7FF-D5B7EAC3DD1A}" type="presParOf" srcId="{BD30CC8F-EE7B-4CBD-BE4D-ED6079AF1145}" destId="{47BF470E-7DFA-4648-BC8D-3AF5D72F5F51}" srcOrd="25" destOrd="0" presId="urn:microsoft.com/office/officeart/2008/layout/CircleAccentTimeline"/>
    <dgm:cxn modelId="{CA988FCD-AAF5-46CC-92D6-2C1D2365F696}" type="presParOf" srcId="{BD30CC8F-EE7B-4CBD-BE4D-ED6079AF1145}" destId="{56879203-8CCC-44DD-A9A3-37A6A1D03F5A}" srcOrd="26" destOrd="0" presId="urn:microsoft.com/office/officeart/2008/layout/CircleAccentTimeline"/>
    <dgm:cxn modelId="{058FEF0F-9A7C-44CF-81FE-D960AF320B44}" type="presParOf" srcId="{56879203-8CCC-44DD-A9A3-37A6A1D03F5A}" destId="{89D1720E-B099-4770-9D21-EF60328E0273}" srcOrd="0" destOrd="0" presId="urn:microsoft.com/office/officeart/2008/layout/CircleAccentTimeline"/>
    <dgm:cxn modelId="{692CC4E2-ABEF-44AB-A069-7F9AE70CAAC3}" type="presParOf" srcId="{56879203-8CCC-44DD-A9A3-37A6A1D03F5A}" destId="{9371F974-0739-4B26-B8F0-32656A480EBA}" srcOrd="1" destOrd="0" presId="urn:microsoft.com/office/officeart/2008/layout/CircleAccentTimeline"/>
    <dgm:cxn modelId="{CCE204F9-0680-4D74-BB18-5CB15E64F107}" type="presParOf" srcId="{56879203-8CCC-44DD-A9A3-37A6A1D03F5A}" destId="{E24BE781-9600-4A55-B8E2-16DDC28AF6AF}" srcOrd="2" destOrd="0" presId="urn:microsoft.com/office/officeart/2008/layout/CircleAccentTimeline"/>
    <dgm:cxn modelId="{8953E925-F96B-4438-A723-DFB3C533A6E0}" type="presParOf" srcId="{BD30CC8F-EE7B-4CBD-BE4D-ED6079AF1145}" destId="{836028E0-9CE0-46E8-82D4-5828B2211A80}" srcOrd="27" destOrd="0" presId="urn:microsoft.com/office/officeart/2008/layout/CircleAccentTimeline"/>
    <dgm:cxn modelId="{344BC977-3FD3-484E-8F82-13A15CB9BDDA}" type="presParOf" srcId="{BD30CC8F-EE7B-4CBD-BE4D-ED6079AF1145}" destId="{0E17B413-0C4E-4AE6-9CEF-EFE05DC3B5E8}" srcOrd="28" destOrd="0" presId="urn:microsoft.com/office/officeart/2008/layout/CircleAccentTimeline"/>
    <dgm:cxn modelId="{166BE551-5722-445A-8AE7-C561D80A25BD}" type="presParOf" srcId="{BD30CC8F-EE7B-4CBD-BE4D-ED6079AF1145}" destId="{BA382037-39C8-49D7-AC0D-745DA451A752}" srcOrd="29" destOrd="0" presId="urn:microsoft.com/office/officeart/2008/layout/CircleAccentTimeline"/>
    <dgm:cxn modelId="{091195F2-BC41-470A-8C9E-F10F2C9CFBFF}" type="presParOf" srcId="{BD30CC8F-EE7B-4CBD-BE4D-ED6079AF1145}" destId="{998E7A36-8FF0-469F-8ED5-7D948EEE6665}" srcOrd="30" destOrd="0" presId="urn:microsoft.com/office/officeart/2008/layout/CircleAccentTimeline"/>
    <dgm:cxn modelId="{9E0A16C0-CE8A-4882-B5C2-10C6494D3FF0}" type="presParOf" srcId="{998E7A36-8FF0-469F-8ED5-7D948EEE6665}" destId="{5FEEA8CB-371B-4818-AFCB-7E88EFA86CE1}" srcOrd="0" destOrd="0" presId="urn:microsoft.com/office/officeart/2008/layout/CircleAccentTimeline"/>
    <dgm:cxn modelId="{B7A9DD67-426F-47E6-B1D3-BF6BAEF0B145}" type="presParOf" srcId="{998E7A36-8FF0-469F-8ED5-7D948EEE6665}" destId="{29883020-2CFC-4B87-AE3B-45597CD12694}" srcOrd="1" destOrd="0" presId="urn:microsoft.com/office/officeart/2008/layout/CircleAccentTimeline"/>
    <dgm:cxn modelId="{5A2AB5F2-F4D6-4780-80BC-50EC93C00EFF}" type="presParOf" srcId="{998E7A36-8FF0-469F-8ED5-7D948EEE6665}" destId="{A8BD4F4B-5034-4F46-831B-6F89B950CDF0}" srcOrd="2" destOrd="0" presId="urn:microsoft.com/office/officeart/2008/layout/CircleAccentTimeline"/>
    <dgm:cxn modelId="{1DE8D4C8-627B-44F6-859B-9B9111747A68}" type="presParOf" srcId="{BD30CC8F-EE7B-4CBD-BE4D-ED6079AF1145}" destId="{74614E0E-24D9-4650-AD4E-31B3D838E344}" srcOrd="31" destOrd="0" presId="urn:microsoft.com/office/officeart/2008/layout/CircleAccentTimeline"/>
    <dgm:cxn modelId="{ED446C34-F304-426B-9118-F6EC0CB50A68}" type="presParOf" srcId="{BD30CC8F-EE7B-4CBD-BE4D-ED6079AF1145}" destId="{7C92F801-3444-4068-A6B6-2D0C707B2F50}" srcOrd="32" destOrd="0" presId="urn:microsoft.com/office/officeart/2008/layout/CircleAccentTimeline"/>
    <dgm:cxn modelId="{B14A6DB0-BC0C-4E5E-90CF-800053562365}" type="presParOf" srcId="{BD30CC8F-EE7B-4CBD-BE4D-ED6079AF1145}" destId="{7B76E351-93B1-41A0-99AC-77E84D2BC3C9}" srcOrd="33" destOrd="0" presId="urn:microsoft.com/office/officeart/2008/layout/CircleAccentTimeline"/>
    <dgm:cxn modelId="{1C2F4FCE-F307-423E-9544-4DBDF236F888}" type="presParOf" srcId="{7B76E351-93B1-41A0-99AC-77E84D2BC3C9}" destId="{3F701DA7-98FF-41A2-A092-533D6D7F888D}" srcOrd="0" destOrd="0" presId="urn:microsoft.com/office/officeart/2008/layout/CircleAccentTimeline"/>
    <dgm:cxn modelId="{DDAB6011-3574-466D-B9B9-F5E7C636563A}" type="presParOf" srcId="{7B76E351-93B1-41A0-99AC-77E84D2BC3C9}" destId="{2965656E-8980-4822-AD07-EC3ED6A5C8E3}" srcOrd="1" destOrd="0" presId="urn:microsoft.com/office/officeart/2008/layout/CircleAccentTimeline"/>
    <dgm:cxn modelId="{22A9C94A-2C1F-4E6D-AC63-E0DA193D8925}" type="presParOf" srcId="{7B76E351-93B1-41A0-99AC-77E84D2BC3C9}" destId="{87C66078-DE0A-44F5-A52A-D58C6114B18C}" srcOrd="2" destOrd="0" presId="urn:microsoft.com/office/officeart/2008/layout/CircleAccentTimeline"/>
    <dgm:cxn modelId="{616D1090-7641-496D-ACD5-584903433171}" type="presParOf" srcId="{BD30CC8F-EE7B-4CBD-BE4D-ED6079AF1145}" destId="{75FD7E40-AA86-41BE-B25D-2BCA88D65E67}" srcOrd="34" destOrd="0" presId="urn:microsoft.com/office/officeart/2008/layout/CircleAccentTimeline"/>
    <dgm:cxn modelId="{6C27DB34-CBF5-4EDA-B4ED-4C0978532B02}" type="presParOf" srcId="{BD30CC8F-EE7B-4CBD-BE4D-ED6079AF1145}" destId="{9F35C81B-0C49-4634-AD4B-C319B7AD0230}" srcOrd="35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522DBE3-2E72-4D52-BF09-DA5C28248BD7}" type="doc">
      <dgm:prSet loTypeId="urn:microsoft.com/office/officeart/2005/8/layout/cycle7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67659998-F273-4C4E-ABCA-B8265A3B0C0F}">
      <dgm:prSet phldrT="[Text]"/>
      <dgm:spPr/>
      <dgm:t>
        <a:bodyPr/>
        <a:lstStyle/>
        <a:p>
          <a:r>
            <a:rPr lang="de-DE" dirty="0" smtClean="0"/>
            <a:t>Broad interest</a:t>
          </a:r>
          <a:endParaRPr lang="de-DE" dirty="0"/>
        </a:p>
      </dgm:t>
    </dgm:pt>
    <dgm:pt modelId="{03F58966-5B35-41EF-A615-BA510B2C9448}" type="parTrans" cxnId="{649C893D-5C1B-4B85-8609-631D923FF37E}">
      <dgm:prSet/>
      <dgm:spPr/>
      <dgm:t>
        <a:bodyPr/>
        <a:lstStyle/>
        <a:p>
          <a:endParaRPr lang="de-DE"/>
        </a:p>
      </dgm:t>
    </dgm:pt>
    <dgm:pt modelId="{C3E4C4E6-9DEC-482C-85A0-EE3D38D4C43A}" type="sibTrans" cxnId="{649C893D-5C1B-4B85-8609-631D923FF37E}">
      <dgm:prSet/>
      <dgm:spPr/>
      <dgm:t>
        <a:bodyPr/>
        <a:lstStyle/>
        <a:p>
          <a:endParaRPr lang="de-DE"/>
        </a:p>
      </dgm:t>
    </dgm:pt>
    <dgm:pt modelId="{D763B920-0204-4CAC-9D88-C153F5EBB18E}">
      <dgm:prSet phldrT="[Text]"/>
      <dgm:spPr/>
      <dgm:t>
        <a:bodyPr/>
        <a:lstStyle/>
        <a:p>
          <a:r>
            <a:rPr lang="de-DE" dirty="0" smtClean="0"/>
            <a:t>Biology, botanics</a:t>
          </a:r>
          <a:endParaRPr lang="de-DE" dirty="0"/>
        </a:p>
      </dgm:t>
    </dgm:pt>
    <dgm:pt modelId="{B6267B56-D634-4F04-9269-6417EB9841B9}" type="parTrans" cxnId="{D57F3C5C-07CD-4000-8EE2-AB3B86B62E20}">
      <dgm:prSet/>
      <dgm:spPr/>
      <dgm:t>
        <a:bodyPr/>
        <a:lstStyle/>
        <a:p>
          <a:endParaRPr lang="de-DE"/>
        </a:p>
      </dgm:t>
    </dgm:pt>
    <dgm:pt modelId="{3220790B-B387-48AE-86ED-4DEE8E7DC816}" type="sibTrans" cxnId="{D57F3C5C-07CD-4000-8EE2-AB3B86B62E20}">
      <dgm:prSet/>
      <dgm:spPr/>
      <dgm:t>
        <a:bodyPr/>
        <a:lstStyle/>
        <a:p>
          <a:endParaRPr lang="de-DE"/>
        </a:p>
      </dgm:t>
    </dgm:pt>
    <dgm:pt modelId="{47C7A04C-5481-4A31-8D94-78CCBAF9AA37}">
      <dgm:prSet phldrT="[Text]"/>
      <dgm:spPr/>
      <dgm:t>
        <a:bodyPr/>
        <a:lstStyle/>
        <a:p>
          <a:r>
            <a:rPr lang="de-DE" dirty="0" smtClean="0"/>
            <a:t>Medial coverage</a:t>
          </a:r>
          <a:endParaRPr lang="de-DE" dirty="0"/>
        </a:p>
      </dgm:t>
    </dgm:pt>
    <dgm:pt modelId="{6F87FF41-23E4-45C7-81E3-8D847B8E2838}" type="parTrans" cxnId="{393A01CF-0C57-483E-9517-335CB197C0AE}">
      <dgm:prSet/>
      <dgm:spPr/>
      <dgm:t>
        <a:bodyPr/>
        <a:lstStyle/>
        <a:p>
          <a:endParaRPr lang="de-DE"/>
        </a:p>
      </dgm:t>
    </dgm:pt>
    <dgm:pt modelId="{2C756599-F047-491A-9692-CE89B2BDE6DF}" type="sibTrans" cxnId="{393A01CF-0C57-483E-9517-335CB197C0AE}">
      <dgm:prSet/>
      <dgm:spPr/>
      <dgm:t>
        <a:bodyPr/>
        <a:lstStyle/>
        <a:p>
          <a:endParaRPr lang="de-DE"/>
        </a:p>
      </dgm:t>
    </dgm:pt>
    <dgm:pt modelId="{1B89847F-CB83-481D-AAF5-A93D9CEB97C6}">
      <dgm:prSet phldrT="[Text]"/>
      <dgm:spPr/>
      <dgm:t>
        <a:bodyPr/>
        <a:lstStyle/>
        <a:p>
          <a:r>
            <a:rPr lang="de-DE" dirty="0" smtClean="0"/>
            <a:t>Popular scientific papers</a:t>
          </a:r>
          <a:endParaRPr lang="de-DE" dirty="0"/>
        </a:p>
      </dgm:t>
    </dgm:pt>
    <dgm:pt modelId="{2607637F-1E7B-4B80-9230-AF54D354E175}" type="parTrans" cxnId="{47326157-FCC7-412E-8639-3187FEEA8F56}">
      <dgm:prSet/>
      <dgm:spPr/>
      <dgm:t>
        <a:bodyPr/>
        <a:lstStyle/>
        <a:p>
          <a:endParaRPr lang="de-DE"/>
        </a:p>
      </dgm:t>
    </dgm:pt>
    <dgm:pt modelId="{F2AB4459-8DF7-40C8-93AD-759D555777F0}" type="sibTrans" cxnId="{47326157-FCC7-412E-8639-3187FEEA8F56}">
      <dgm:prSet/>
      <dgm:spPr/>
      <dgm:t>
        <a:bodyPr/>
        <a:lstStyle/>
        <a:p>
          <a:endParaRPr lang="de-DE"/>
        </a:p>
      </dgm:t>
    </dgm:pt>
    <dgm:pt modelId="{CF610BDF-1FAF-4A7C-AC5F-EFFAE7743A16}">
      <dgm:prSet phldrT="[Text]"/>
      <dgm:spPr/>
      <dgm:t>
        <a:bodyPr/>
        <a:lstStyle/>
        <a:p>
          <a:r>
            <a:rPr lang="de-DE" dirty="0" smtClean="0"/>
            <a:t>Good funding</a:t>
          </a:r>
          <a:endParaRPr lang="de-DE" dirty="0"/>
        </a:p>
      </dgm:t>
    </dgm:pt>
    <dgm:pt modelId="{E4137125-560A-4F12-8613-EEDC5E31AFD9}" type="parTrans" cxnId="{875BB5B3-8A5A-47A9-A8CD-B9B1439F8A65}">
      <dgm:prSet/>
      <dgm:spPr/>
      <dgm:t>
        <a:bodyPr/>
        <a:lstStyle/>
        <a:p>
          <a:endParaRPr lang="de-DE"/>
        </a:p>
      </dgm:t>
    </dgm:pt>
    <dgm:pt modelId="{FBFD67B2-01B2-403C-9638-301185478039}" type="sibTrans" cxnId="{875BB5B3-8A5A-47A9-A8CD-B9B1439F8A65}">
      <dgm:prSet/>
      <dgm:spPr/>
      <dgm:t>
        <a:bodyPr/>
        <a:lstStyle/>
        <a:p>
          <a:endParaRPr lang="de-DE" dirty="0"/>
        </a:p>
      </dgm:t>
    </dgm:pt>
    <dgm:pt modelId="{6028EDAD-EAC2-472A-B99D-8A4D65CCCBB2}">
      <dgm:prSet phldrT="[Text]"/>
      <dgm:spPr/>
      <dgm:t>
        <a:bodyPr/>
        <a:lstStyle/>
        <a:p>
          <a:r>
            <a:rPr lang="de-DE" dirty="0" smtClean="0"/>
            <a:t>Soviet Academy of Science</a:t>
          </a:r>
          <a:endParaRPr lang="de-DE" dirty="0"/>
        </a:p>
      </dgm:t>
    </dgm:pt>
    <dgm:pt modelId="{15F28676-9429-4981-B78B-ABDD7AB0662D}" type="parTrans" cxnId="{9523F05F-8943-4719-9813-CF4F68CED54D}">
      <dgm:prSet/>
      <dgm:spPr/>
      <dgm:t>
        <a:bodyPr/>
        <a:lstStyle/>
        <a:p>
          <a:endParaRPr lang="de-DE"/>
        </a:p>
      </dgm:t>
    </dgm:pt>
    <dgm:pt modelId="{95B76A60-E99A-48C8-9397-0578B54B72D6}" type="sibTrans" cxnId="{9523F05F-8943-4719-9813-CF4F68CED54D}">
      <dgm:prSet/>
      <dgm:spPr/>
      <dgm:t>
        <a:bodyPr/>
        <a:lstStyle/>
        <a:p>
          <a:endParaRPr lang="de-DE"/>
        </a:p>
      </dgm:t>
    </dgm:pt>
    <dgm:pt modelId="{4EFA9B8E-FEF9-4AD6-A8BA-5D5B812CA79A}">
      <dgm:prSet phldrT="[Text]"/>
      <dgm:spPr/>
      <dgm:t>
        <a:bodyPr/>
        <a:lstStyle/>
        <a:p>
          <a:r>
            <a:rPr lang="de-DE" dirty="0" smtClean="0"/>
            <a:t>Astrophysics, geology</a:t>
          </a:r>
          <a:endParaRPr lang="de-DE" dirty="0"/>
        </a:p>
      </dgm:t>
    </dgm:pt>
    <dgm:pt modelId="{79ADE83C-F3D9-4374-91BD-2B1258CD1D39}" type="parTrans" cxnId="{8D1F254F-CDA7-46A4-A5B2-13537E1F2E3C}">
      <dgm:prSet/>
      <dgm:spPr/>
      <dgm:t>
        <a:bodyPr/>
        <a:lstStyle/>
        <a:p>
          <a:endParaRPr lang="de-DE"/>
        </a:p>
      </dgm:t>
    </dgm:pt>
    <dgm:pt modelId="{F7DD9597-F390-4D43-A6C1-96675D513A85}" type="sibTrans" cxnId="{8D1F254F-CDA7-46A4-A5B2-13537E1F2E3C}">
      <dgm:prSet/>
      <dgm:spPr/>
      <dgm:t>
        <a:bodyPr/>
        <a:lstStyle/>
        <a:p>
          <a:endParaRPr lang="de-DE"/>
        </a:p>
      </dgm:t>
    </dgm:pt>
    <dgm:pt modelId="{C1ADE600-3406-4FFE-AB61-B3965357A892}">
      <dgm:prSet phldrT="[Text]"/>
      <dgm:spPr/>
      <dgm:t>
        <a:bodyPr/>
        <a:lstStyle/>
        <a:p>
          <a:r>
            <a:rPr lang="de-DE" dirty="0" smtClean="0"/>
            <a:t>Industry</a:t>
          </a:r>
          <a:endParaRPr lang="de-DE" dirty="0"/>
        </a:p>
      </dgm:t>
    </dgm:pt>
    <dgm:pt modelId="{99030B3E-095B-478D-B1CA-7B8F00B510CE}" type="parTrans" cxnId="{662D536B-20AD-4C9F-93F1-264D9ADA6D19}">
      <dgm:prSet/>
      <dgm:spPr/>
      <dgm:t>
        <a:bodyPr/>
        <a:lstStyle/>
        <a:p>
          <a:endParaRPr lang="de-DE"/>
        </a:p>
      </dgm:t>
    </dgm:pt>
    <dgm:pt modelId="{6DD8E3E5-66F2-4747-92BD-5FDF3DD23093}" type="sibTrans" cxnId="{662D536B-20AD-4C9F-93F1-264D9ADA6D19}">
      <dgm:prSet/>
      <dgm:spPr/>
      <dgm:t>
        <a:bodyPr/>
        <a:lstStyle/>
        <a:p>
          <a:endParaRPr lang="de-DE"/>
        </a:p>
      </dgm:t>
    </dgm:pt>
    <dgm:pt modelId="{7D96891C-4961-4893-A351-74F25465EB62}">
      <dgm:prSet phldrT="[Text]"/>
      <dgm:spPr/>
      <dgm:t>
        <a:bodyPr/>
        <a:lstStyle/>
        <a:p>
          <a:r>
            <a:rPr lang="de-DE" dirty="0" smtClean="0"/>
            <a:t>US Dep. Of Defense</a:t>
          </a:r>
          <a:endParaRPr lang="de-DE" dirty="0"/>
        </a:p>
      </dgm:t>
    </dgm:pt>
    <dgm:pt modelId="{BCDBC4DE-64F8-403E-9F1E-6CE00119534A}" type="parTrans" cxnId="{481EEF30-C272-4733-9D39-418661B8E9CB}">
      <dgm:prSet/>
      <dgm:spPr/>
      <dgm:t>
        <a:bodyPr/>
        <a:lstStyle/>
        <a:p>
          <a:endParaRPr lang="de-DE"/>
        </a:p>
      </dgm:t>
    </dgm:pt>
    <dgm:pt modelId="{A1322868-E209-42AD-95A3-E50514096BAC}" type="sibTrans" cxnId="{481EEF30-C272-4733-9D39-418661B8E9CB}">
      <dgm:prSet/>
      <dgm:spPr/>
      <dgm:t>
        <a:bodyPr/>
        <a:lstStyle/>
        <a:p>
          <a:endParaRPr lang="de-DE"/>
        </a:p>
      </dgm:t>
    </dgm:pt>
    <dgm:pt modelId="{15AD82A5-AF75-421F-8F3E-928F900D1552}">
      <dgm:prSet phldrT="[Text]"/>
      <dgm:spPr/>
      <dgm:t>
        <a:bodyPr/>
        <a:lstStyle/>
        <a:p>
          <a:r>
            <a:rPr lang="de-DE" dirty="0" smtClean="0"/>
            <a:t>Unilever</a:t>
          </a:r>
          <a:endParaRPr lang="de-DE" dirty="0"/>
        </a:p>
      </dgm:t>
    </dgm:pt>
    <dgm:pt modelId="{366DAF56-3627-4356-8B37-839E158FDE5F}" type="parTrans" cxnId="{326F5619-C414-4419-A39F-73A9208B1951}">
      <dgm:prSet/>
      <dgm:spPr/>
      <dgm:t>
        <a:bodyPr/>
        <a:lstStyle/>
        <a:p>
          <a:endParaRPr lang="de-DE"/>
        </a:p>
      </dgm:t>
    </dgm:pt>
    <dgm:pt modelId="{ECE58B15-91D2-4F8F-B2E9-2777EF3C6CBA}" type="sibTrans" cxnId="{326F5619-C414-4419-A39F-73A9208B1951}">
      <dgm:prSet/>
      <dgm:spPr/>
      <dgm:t>
        <a:bodyPr/>
        <a:lstStyle/>
        <a:p>
          <a:endParaRPr lang="de-DE"/>
        </a:p>
      </dgm:t>
    </dgm:pt>
    <dgm:pt modelId="{C390DFE4-F9E9-48BD-BE83-C757CAC1CC97}">
      <dgm:prSet phldrT="[Text]"/>
      <dgm:spPr/>
      <dgm:t>
        <a:bodyPr/>
        <a:lstStyle/>
        <a:p>
          <a:r>
            <a:rPr lang="de-DE" dirty="0" smtClean="0"/>
            <a:t>Daily press</a:t>
          </a:r>
          <a:endParaRPr lang="de-DE" dirty="0"/>
        </a:p>
      </dgm:t>
    </dgm:pt>
    <dgm:pt modelId="{AAB1B232-9D3F-49C1-97E9-D856835244A9}" type="parTrans" cxnId="{A4E59204-BE36-4338-BAF2-699D05043D5D}">
      <dgm:prSet/>
      <dgm:spPr/>
      <dgm:t>
        <a:bodyPr/>
        <a:lstStyle/>
        <a:p>
          <a:endParaRPr lang="de-DE"/>
        </a:p>
      </dgm:t>
    </dgm:pt>
    <dgm:pt modelId="{898B3391-AB5B-475A-8C1C-93E97F5FF54D}" type="sibTrans" cxnId="{A4E59204-BE36-4338-BAF2-699D05043D5D}">
      <dgm:prSet/>
      <dgm:spPr/>
      <dgm:t>
        <a:bodyPr/>
        <a:lstStyle/>
        <a:p>
          <a:endParaRPr lang="de-DE"/>
        </a:p>
      </dgm:t>
    </dgm:pt>
    <dgm:pt modelId="{FA94B763-93C7-489C-91BC-86F4BC3716C7}">
      <dgm:prSet phldrT="[Text]"/>
      <dgm:spPr/>
      <dgm:t>
        <a:bodyPr/>
        <a:lstStyle/>
        <a:p>
          <a:r>
            <a:rPr lang="de-DE" dirty="0" smtClean="0"/>
            <a:t>Wallstreet journal</a:t>
          </a:r>
          <a:endParaRPr lang="de-DE" dirty="0"/>
        </a:p>
      </dgm:t>
    </dgm:pt>
    <dgm:pt modelId="{6FC183CB-8842-4622-9E7C-FC6E33F290C2}" type="parTrans" cxnId="{599691C7-6818-4C62-A26C-32B660E2E4BC}">
      <dgm:prSet/>
      <dgm:spPr/>
      <dgm:t>
        <a:bodyPr/>
        <a:lstStyle/>
        <a:p>
          <a:endParaRPr lang="de-DE"/>
        </a:p>
      </dgm:t>
    </dgm:pt>
    <dgm:pt modelId="{5BBA853C-85F9-46D6-8E9E-6D5CC6B0584D}" type="sibTrans" cxnId="{599691C7-6818-4C62-A26C-32B660E2E4BC}">
      <dgm:prSet/>
      <dgm:spPr/>
      <dgm:t>
        <a:bodyPr/>
        <a:lstStyle/>
        <a:p>
          <a:endParaRPr lang="de-DE"/>
        </a:p>
      </dgm:t>
    </dgm:pt>
    <dgm:pt modelId="{A0BEB86E-994F-4A8E-BC2A-BF1E8BD0471D}" type="pres">
      <dgm:prSet presAssocID="{7522DBE3-2E72-4D52-BF09-DA5C28248BD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411EEEF4-4EB1-4481-8FDE-7699C998FDA7}" type="pres">
      <dgm:prSet presAssocID="{67659998-F273-4C4E-ABCA-B8265A3B0C0F}" presName="node" presStyleLbl="node1" presStyleIdx="0" presStyleCnt="3" custScaleX="127204" custScaleY="16457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5285070-2E47-4461-B1B6-80A3892D3F2C}" type="pres">
      <dgm:prSet presAssocID="{C3E4C4E6-9DEC-482C-85A0-EE3D38D4C43A}" presName="sibTrans" presStyleLbl="sibTrans2D1" presStyleIdx="0" presStyleCnt="3"/>
      <dgm:spPr/>
      <dgm:t>
        <a:bodyPr/>
        <a:lstStyle/>
        <a:p>
          <a:endParaRPr lang="de-DE"/>
        </a:p>
      </dgm:t>
    </dgm:pt>
    <dgm:pt modelId="{111341A9-F27B-47F9-B723-F59B04974CF5}" type="pres">
      <dgm:prSet presAssocID="{C3E4C4E6-9DEC-482C-85A0-EE3D38D4C43A}" presName="connectorText" presStyleLbl="sibTrans2D1" presStyleIdx="0" presStyleCnt="3"/>
      <dgm:spPr/>
      <dgm:t>
        <a:bodyPr/>
        <a:lstStyle/>
        <a:p>
          <a:endParaRPr lang="de-DE"/>
        </a:p>
      </dgm:t>
    </dgm:pt>
    <dgm:pt modelId="{622EF8BF-5E81-478D-BA80-27CBF6EF1D28}" type="pres">
      <dgm:prSet presAssocID="{47C7A04C-5481-4A31-8D94-78CCBAF9AA37}" presName="node" presStyleLbl="node1" presStyleIdx="1" presStyleCnt="3" custScaleX="121963" custScaleY="16468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F06B114-D32B-4267-A554-699C64791A71}" type="pres">
      <dgm:prSet presAssocID="{2C756599-F047-491A-9692-CE89B2BDE6DF}" presName="sibTrans" presStyleLbl="sibTrans2D1" presStyleIdx="1" presStyleCnt="3"/>
      <dgm:spPr/>
      <dgm:t>
        <a:bodyPr/>
        <a:lstStyle/>
        <a:p>
          <a:endParaRPr lang="de-DE"/>
        </a:p>
      </dgm:t>
    </dgm:pt>
    <dgm:pt modelId="{EA7B86B5-E0B2-4AD5-A1B7-165F73D72E42}" type="pres">
      <dgm:prSet presAssocID="{2C756599-F047-491A-9692-CE89B2BDE6DF}" presName="connectorText" presStyleLbl="sibTrans2D1" presStyleIdx="1" presStyleCnt="3"/>
      <dgm:spPr/>
      <dgm:t>
        <a:bodyPr/>
        <a:lstStyle/>
        <a:p>
          <a:endParaRPr lang="de-DE"/>
        </a:p>
      </dgm:t>
    </dgm:pt>
    <dgm:pt modelId="{5549061B-0A78-491F-BED3-EC206F11807E}" type="pres">
      <dgm:prSet presAssocID="{CF610BDF-1FAF-4A7C-AC5F-EFFAE7743A16}" presName="node" presStyleLbl="node1" presStyleIdx="2" presStyleCnt="3" custScaleX="124983" custScaleY="16756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4146A70-E461-4C7D-89E1-5ABE232D4C21}" type="pres">
      <dgm:prSet presAssocID="{FBFD67B2-01B2-403C-9638-301185478039}" presName="sibTrans" presStyleLbl="sibTrans2D1" presStyleIdx="2" presStyleCnt="3"/>
      <dgm:spPr/>
      <dgm:t>
        <a:bodyPr/>
        <a:lstStyle/>
        <a:p>
          <a:endParaRPr lang="de-DE"/>
        </a:p>
      </dgm:t>
    </dgm:pt>
    <dgm:pt modelId="{F89AB13A-D43E-423B-BF70-1574B6FC009C}" type="pres">
      <dgm:prSet presAssocID="{FBFD67B2-01B2-403C-9638-301185478039}" presName="connectorText" presStyleLbl="sibTrans2D1" presStyleIdx="2" presStyleCnt="3"/>
      <dgm:spPr/>
      <dgm:t>
        <a:bodyPr/>
        <a:lstStyle/>
        <a:p>
          <a:endParaRPr lang="de-DE"/>
        </a:p>
      </dgm:t>
    </dgm:pt>
  </dgm:ptLst>
  <dgm:cxnLst>
    <dgm:cxn modelId="{47326157-FCC7-412E-8639-3187FEEA8F56}" srcId="{47C7A04C-5481-4A31-8D94-78CCBAF9AA37}" destId="{1B89847F-CB83-481D-AAF5-A93D9CEB97C6}" srcOrd="0" destOrd="0" parTransId="{2607637F-1E7B-4B80-9230-AF54D354E175}" sibTransId="{F2AB4459-8DF7-40C8-93AD-759D555777F0}"/>
    <dgm:cxn modelId="{8F3E1D6F-BB20-4240-B05B-BEB6FDF3725E}" type="presOf" srcId="{C3E4C4E6-9DEC-482C-85A0-EE3D38D4C43A}" destId="{111341A9-F27B-47F9-B723-F59B04974CF5}" srcOrd="1" destOrd="0" presId="urn:microsoft.com/office/officeart/2005/8/layout/cycle7"/>
    <dgm:cxn modelId="{7290D46B-DD03-41A3-BE14-399502E104ED}" type="presOf" srcId="{7D96891C-4961-4893-A351-74F25465EB62}" destId="{5549061B-0A78-491F-BED3-EC206F11807E}" srcOrd="0" destOrd="2" presId="urn:microsoft.com/office/officeart/2005/8/layout/cycle7"/>
    <dgm:cxn modelId="{9523F05F-8943-4719-9813-CF4F68CED54D}" srcId="{CF610BDF-1FAF-4A7C-AC5F-EFFAE7743A16}" destId="{6028EDAD-EAC2-472A-B99D-8A4D65CCCBB2}" srcOrd="0" destOrd="0" parTransId="{15F28676-9429-4981-B78B-ABDD7AB0662D}" sibTransId="{95B76A60-E99A-48C8-9397-0578B54B72D6}"/>
    <dgm:cxn modelId="{B03F150B-D694-4057-A95B-09CCB13D4A66}" type="presOf" srcId="{7522DBE3-2E72-4D52-BF09-DA5C28248BD7}" destId="{A0BEB86E-994F-4A8E-BC2A-BF1E8BD0471D}" srcOrd="0" destOrd="0" presId="urn:microsoft.com/office/officeart/2005/8/layout/cycle7"/>
    <dgm:cxn modelId="{8FEF3421-F90F-4923-AF52-FE49167CD63C}" type="presOf" srcId="{1B89847F-CB83-481D-AAF5-A93D9CEB97C6}" destId="{622EF8BF-5E81-478D-BA80-27CBF6EF1D28}" srcOrd="0" destOrd="1" presId="urn:microsoft.com/office/officeart/2005/8/layout/cycle7"/>
    <dgm:cxn modelId="{8D1F254F-CDA7-46A4-A5B2-13537E1F2E3C}" srcId="{67659998-F273-4C4E-ABCA-B8265A3B0C0F}" destId="{4EFA9B8E-FEF9-4AD6-A8BA-5D5B812CA79A}" srcOrd="1" destOrd="0" parTransId="{79ADE83C-F3D9-4374-91BD-2B1258CD1D39}" sibTransId="{F7DD9597-F390-4D43-A6C1-96675D513A85}"/>
    <dgm:cxn modelId="{5D2D6277-D4E5-422A-9A54-7C13D031E594}" type="presOf" srcId="{FBFD67B2-01B2-403C-9638-301185478039}" destId="{24146A70-E461-4C7D-89E1-5ABE232D4C21}" srcOrd="0" destOrd="0" presId="urn:microsoft.com/office/officeart/2005/8/layout/cycle7"/>
    <dgm:cxn modelId="{599691C7-6818-4C62-A26C-32B660E2E4BC}" srcId="{47C7A04C-5481-4A31-8D94-78CCBAF9AA37}" destId="{FA94B763-93C7-489C-91BC-86F4BC3716C7}" srcOrd="2" destOrd="0" parTransId="{6FC183CB-8842-4622-9E7C-FC6E33F290C2}" sibTransId="{5BBA853C-85F9-46D6-8E9E-6D5CC6B0584D}"/>
    <dgm:cxn modelId="{7527ABD4-DC2A-4837-8423-4CD5375FC57F}" type="presOf" srcId="{15AD82A5-AF75-421F-8F3E-928F900D1552}" destId="{5549061B-0A78-491F-BED3-EC206F11807E}" srcOrd="0" destOrd="3" presId="urn:microsoft.com/office/officeart/2005/8/layout/cycle7"/>
    <dgm:cxn modelId="{3979ACF3-5EE9-4D62-9CA4-D5F510825BA8}" type="presOf" srcId="{4EFA9B8E-FEF9-4AD6-A8BA-5D5B812CA79A}" destId="{411EEEF4-4EB1-4481-8FDE-7699C998FDA7}" srcOrd="0" destOrd="2" presId="urn:microsoft.com/office/officeart/2005/8/layout/cycle7"/>
    <dgm:cxn modelId="{665DB814-9E20-4822-A20F-8D2B710DD580}" type="presOf" srcId="{C3E4C4E6-9DEC-482C-85A0-EE3D38D4C43A}" destId="{A5285070-2E47-4461-B1B6-80A3892D3F2C}" srcOrd="0" destOrd="0" presId="urn:microsoft.com/office/officeart/2005/8/layout/cycle7"/>
    <dgm:cxn modelId="{53310280-930B-4465-AD8E-755E6518FAC9}" type="presOf" srcId="{C390DFE4-F9E9-48BD-BE83-C757CAC1CC97}" destId="{622EF8BF-5E81-478D-BA80-27CBF6EF1D28}" srcOrd="0" destOrd="2" presId="urn:microsoft.com/office/officeart/2005/8/layout/cycle7"/>
    <dgm:cxn modelId="{7FB473C0-737F-4E89-B604-39DC99406AEA}" type="presOf" srcId="{47C7A04C-5481-4A31-8D94-78CCBAF9AA37}" destId="{622EF8BF-5E81-478D-BA80-27CBF6EF1D28}" srcOrd="0" destOrd="0" presId="urn:microsoft.com/office/officeart/2005/8/layout/cycle7"/>
    <dgm:cxn modelId="{393A01CF-0C57-483E-9517-335CB197C0AE}" srcId="{7522DBE3-2E72-4D52-BF09-DA5C28248BD7}" destId="{47C7A04C-5481-4A31-8D94-78CCBAF9AA37}" srcOrd="1" destOrd="0" parTransId="{6F87FF41-23E4-45C7-81E3-8D847B8E2838}" sibTransId="{2C756599-F047-491A-9692-CE89B2BDE6DF}"/>
    <dgm:cxn modelId="{244366EE-3FE8-4C5B-A271-0ACC1C8B8956}" type="presOf" srcId="{CF610BDF-1FAF-4A7C-AC5F-EFFAE7743A16}" destId="{5549061B-0A78-491F-BED3-EC206F11807E}" srcOrd="0" destOrd="0" presId="urn:microsoft.com/office/officeart/2005/8/layout/cycle7"/>
    <dgm:cxn modelId="{B3D67C1D-13A8-4279-86C3-B91F5F9EDE11}" type="presOf" srcId="{C1ADE600-3406-4FFE-AB61-B3965357A892}" destId="{411EEEF4-4EB1-4481-8FDE-7699C998FDA7}" srcOrd="0" destOrd="3" presId="urn:microsoft.com/office/officeart/2005/8/layout/cycle7"/>
    <dgm:cxn modelId="{A4E59204-BE36-4338-BAF2-699D05043D5D}" srcId="{47C7A04C-5481-4A31-8D94-78CCBAF9AA37}" destId="{C390DFE4-F9E9-48BD-BE83-C757CAC1CC97}" srcOrd="1" destOrd="0" parTransId="{AAB1B232-9D3F-49C1-97E9-D856835244A9}" sibTransId="{898B3391-AB5B-475A-8C1C-93E97F5FF54D}"/>
    <dgm:cxn modelId="{9B8583C1-1B93-46FD-A2E6-8DFFD25DD259}" type="presOf" srcId="{FA94B763-93C7-489C-91BC-86F4BC3716C7}" destId="{622EF8BF-5E81-478D-BA80-27CBF6EF1D28}" srcOrd="0" destOrd="3" presId="urn:microsoft.com/office/officeart/2005/8/layout/cycle7"/>
    <dgm:cxn modelId="{E6FAEBA5-0E30-4368-A654-DC42FF1804C7}" type="presOf" srcId="{2C756599-F047-491A-9692-CE89B2BDE6DF}" destId="{2F06B114-D32B-4267-A554-699C64791A71}" srcOrd="0" destOrd="0" presId="urn:microsoft.com/office/officeart/2005/8/layout/cycle7"/>
    <dgm:cxn modelId="{D660F466-D4E4-46BC-A997-9C5F804D8399}" type="presOf" srcId="{6028EDAD-EAC2-472A-B99D-8A4D65CCCBB2}" destId="{5549061B-0A78-491F-BED3-EC206F11807E}" srcOrd="0" destOrd="1" presId="urn:microsoft.com/office/officeart/2005/8/layout/cycle7"/>
    <dgm:cxn modelId="{662D536B-20AD-4C9F-93F1-264D9ADA6D19}" srcId="{67659998-F273-4C4E-ABCA-B8265A3B0C0F}" destId="{C1ADE600-3406-4FFE-AB61-B3965357A892}" srcOrd="2" destOrd="0" parTransId="{99030B3E-095B-478D-B1CA-7B8F00B510CE}" sibTransId="{6DD8E3E5-66F2-4747-92BD-5FDF3DD23093}"/>
    <dgm:cxn modelId="{1932D22F-36D0-476D-95F9-A8D80D845B20}" type="presOf" srcId="{2C756599-F047-491A-9692-CE89B2BDE6DF}" destId="{EA7B86B5-E0B2-4AD5-A1B7-165F73D72E42}" srcOrd="1" destOrd="0" presId="urn:microsoft.com/office/officeart/2005/8/layout/cycle7"/>
    <dgm:cxn modelId="{326F5619-C414-4419-A39F-73A9208B1951}" srcId="{CF610BDF-1FAF-4A7C-AC5F-EFFAE7743A16}" destId="{15AD82A5-AF75-421F-8F3E-928F900D1552}" srcOrd="2" destOrd="0" parTransId="{366DAF56-3627-4356-8B37-839E158FDE5F}" sibTransId="{ECE58B15-91D2-4F8F-B2E9-2777EF3C6CBA}"/>
    <dgm:cxn modelId="{875BB5B3-8A5A-47A9-A8CD-B9B1439F8A65}" srcId="{7522DBE3-2E72-4D52-BF09-DA5C28248BD7}" destId="{CF610BDF-1FAF-4A7C-AC5F-EFFAE7743A16}" srcOrd="2" destOrd="0" parTransId="{E4137125-560A-4F12-8613-EEDC5E31AFD9}" sibTransId="{FBFD67B2-01B2-403C-9638-301185478039}"/>
    <dgm:cxn modelId="{649C893D-5C1B-4B85-8609-631D923FF37E}" srcId="{7522DBE3-2E72-4D52-BF09-DA5C28248BD7}" destId="{67659998-F273-4C4E-ABCA-B8265A3B0C0F}" srcOrd="0" destOrd="0" parTransId="{03F58966-5B35-41EF-A615-BA510B2C9448}" sibTransId="{C3E4C4E6-9DEC-482C-85A0-EE3D38D4C43A}"/>
    <dgm:cxn modelId="{08FA5D1F-C6A2-44DE-887A-17541FB513C8}" type="presOf" srcId="{FBFD67B2-01B2-403C-9638-301185478039}" destId="{F89AB13A-D43E-423B-BF70-1574B6FC009C}" srcOrd="1" destOrd="0" presId="urn:microsoft.com/office/officeart/2005/8/layout/cycle7"/>
    <dgm:cxn modelId="{481EEF30-C272-4733-9D39-418661B8E9CB}" srcId="{CF610BDF-1FAF-4A7C-AC5F-EFFAE7743A16}" destId="{7D96891C-4961-4893-A351-74F25465EB62}" srcOrd="1" destOrd="0" parTransId="{BCDBC4DE-64F8-403E-9F1E-6CE00119534A}" sibTransId="{A1322868-E209-42AD-95A3-E50514096BAC}"/>
    <dgm:cxn modelId="{D57F3C5C-07CD-4000-8EE2-AB3B86B62E20}" srcId="{67659998-F273-4C4E-ABCA-B8265A3B0C0F}" destId="{D763B920-0204-4CAC-9D88-C153F5EBB18E}" srcOrd="0" destOrd="0" parTransId="{B6267B56-D634-4F04-9269-6417EB9841B9}" sibTransId="{3220790B-B387-48AE-86ED-4DEE8E7DC816}"/>
    <dgm:cxn modelId="{A9F91197-3BE7-4067-B222-0411AF4013E3}" type="presOf" srcId="{67659998-F273-4C4E-ABCA-B8265A3B0C0F}" destId="{411EEEF4-4EB1-4481-8FDE-7699C998FDA7}" srcOrd="0" destOrd="0" presId="urn:microsoft.com/office/officeart/2005/8/layout/cycle7"/>
    <dgm:cxn modelId="{5648D95A-2F86-454E-A57F-D3F53ACDA307}" type="presOf" srcId="{D763B920-0204-4CAC-9D88-C153F5EBB18E}" destId="{411EEEF4-4EB1-4481-8FDE-7699C998FDA7}" srcOrd="0" destOrd="1" presId="urn:microsoft.com/office/officeart/2005/8/layout/cycle7"/>
    <dgm:cxn modelId="{44EEC7A8-1049-4D6E-850A-2CCF4D8BCCE3}" type="presParOf" srcId="{A0BEB86E-994F-4A8E-BC2A-BF1E8BD0471D}" destId="{411EEEF4-4EB1-4481-8FDE-7699C998FDA7}" srcOrd="0" destOrd="0" presId="urn:microsoft.com/office/officeart/2005/8/layout/cycle7"/>
    <dgm:cxn modelId="{99C4E2AC-A405-4C7B-8E19-8A1885C3CC5C}" type="presParOf" srcId="{A0BEB86E-994F-4A8E-BC2A-BF1E8BD0471D}" destId="{A5285070-2E47-4461-B1B6-80A3892D3F2C}" srcOrd="1" destOrd="0" presId="urn:microsoft.com/office/officeart/2005/8/layout/cycle7"/>
    <dgm:cxn modelId="{027BBE24-015B-4106-9A1F-80D7A939CDB4}" type="presParOf" srcId="{A5285070-2E47-4461-B1B6-80A3892D3F2C}" destId="{111341A9-F27B-47F9-B723-F59B04974CF5}" srcOrd="0" destOrd="0" presId="urn:microsoft.com/office/officeart/2005/8/layout/cycle7"/>
    <dgm:cxn modelId="{7C20E397-6A97-4368-A255-EEEED0AFEF39}" type="presParOf" srcId="{A0BEB86E-994F-4A8E-BC2A-BF1E8BD0471D}" destId="{622EF8BF-5E81-478D-BA80-27CBF6EF1D28}" srcOrd="2" destOrd="0" presId="urn:microsoft.com/office/officeart/2005/8/layout/cycle7"/>
    <dgm:cxn modelId="{22910E33-04C7-4383-917A-8B2FF075AC77}" type="presParOf" srcId="{A0BEB86E-994F-4A8E-BC2A-BF1E8BD0471D}" destId="{2F06B114-D32B-4267-A554-699C64791A71}" srcOrd="3" destOrd="0" presId="urn:microsoft.com/office/officeart/2005/8/layout/cycle7"/>
    <dgm:cxn modelId="{CD733590-6A9E-4C64-8790-371371D84F48}" type="presParOf" srcId="{2F06B114-D32B-4267-A554-699C64791A71}" destId="{EA7B86B5-E0B2-4AD5-A1B7-165F73D72E42}" srcOrd="0" destOrd="0" presId="urn:microsoft.com/office/officeart/2005/8/layout/cycle7"/>
    <dgm:cxn modelId="{1CB426B4-524C-4B23-9F6E-00335BDAB359}" type="presParOf" srcId="{A0BEB86E-994F-4A8E-BC2A-BF1E8BD0471D}" destId="{5549061B-0A78-491F-BED3-EC206F11807E}" srcOrd="4" destOrd="0" presId="urn:microsoft.com/office/officeart/2005/8/layout/cycle7"/>
    <dgm:cxn modelId="{69D2D65D-E9B7-4D85-A4BB-E25AD0079147}" type="presParOf" srcId="{A0BEB86E-994F-4A8E-BC2A-BF1E8BD0471D}" destId="{24146A70-E461-4C7D-89E1-5ABE232D4C21}" srcOrd="5" destOrd="0" presId="urn:microsoft.com/office/officeart/2005/8/layout/cycle7"/>
    <dgm:cxn modelId="{5D42151C-DD04-4A62-B0DC-797A027FF07F}" type="presParOf" srcId="{24146A70-E461-4C7D-89E1-5ABE232D4C21}" destId="{F89AB13A-D43E-423B-BF70-1574B6FC009C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F87FFF-B6D6-4E93-AB94-2E2AC2B50D06}">
      <dsp:nvSpPr>
        <dsp:cNvPr id="0" name=""/>
        <dsp:cNvSpPr/>
      </dsp:nvSpPr>
      <dsp:spPr>
        <a:xfrm>
          <a:off x="2683" y="1789124"/>
          <a:ext cx="1260220" cy="1260220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5E813B-ECE7-4AB1-BCC0-EBC74D2B7CEE}">
      <dsp:nvSpPr>
        <dsp:cNvPr id="0" name=""/>
        <dsp:cNvSpPr/>
      </dsp:nvSpPr>
      <dsp:spPr>
        <a:xfrm rot="17700000">
          <a:off x="446728" y="761787"/>
          <a:ext cx="1566594" cy="7549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0" rIns="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/>
            <a:t>Discovery</a:t>
          </a:r>
          <a:endParaRPr lang="de-DE" sz="2400" kern="1200" dirty="0"/>
        </a:p>
      </dsp:txBody>
      <dsp:txXfrm>
        <a:off x="446728" y="761787"/>
        <a:ext cx="1566594" cy="754977"/>
      </dsp:txXfrm>
    </dsp:sp>
    <dsp:sp modelId="{FCB7A681-C4AE-4CB3-B7C1-2E37D6C94AC7}">
      <dsp:nvSpPr>
        <dsp:cNvPr id="0" name=""/>
        <dsp:cNvSpPr/>
      </dsp:nvSpPr>
      <dsp:spPr>
        <a:xfrm>
          <a:off x="1357828" y="2092167"/>
          <a:ext cx="654134" cy="65413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A9F5A0-76F9-4307-8EF8-67871451ECF9}">
      <dsp:nvSpPr>
        <dsp:cNvPr id="0" name=""/>
        <dsp:cNvSpPr/>
      </dsp:nvSpPr>
      <dsp:spPr>
        <a:xfrm rot="17700000">
          <a:off x="583096" y="3002619"/>
          <a:ext cx="1355177" cy="653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3180" bIns="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700" kern="1200" dirty="0"/>
        </a:p>
      </dsp:txBody>
      <dsp:txXfrm>
        <a:off x="583096" y="3002619"/>
        <a:ext cx="1355177" cy="653415"/>
      </dsp:txXfrm>
    </dsp:sp>
    <dsp:sp modelId="{0E7F3846-E6A4-4ED6-8241-68DE00E7ABB5}">
      <dsp:nvSpPr>
        <dsp:cNvPr id="0" name=""/>
        <dsp:cNvSpPr/>
      </dsp:nvSpPr>
      <dsp:spPr>
        <a:xfrm rot="17700000">
          <a:off x="1431518" y="1182434"/>
          <a:ext cx="1355177" cy="653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6EF707-C7C0-4F1D-910E-DA10B9EEC97B}">
      <dsp:nvSpPr>
        <dsp:cNvPr id="0" name=""/>
        <dsp:cNvSpPr/>
      </dsp:nvSpPr>
      <dsp:spPr>
        <a:xfrm>
          <a:off x="2106786" y="2092167"/>
          <a:ext cx="654134" cy="65413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5260EC-FF31-4B71-AFA6-D4A32786A7EF}">
      <dsp:nvSpPr>
        <dsp:cNvPr id="0" name=""/>
        <dsp:cNvSpPr/>
      </dsp:nvSpPr>
      <dsp:spPr>
        <a:xfrm rot="17700000">
          <a:off x="1332054" y="3002619"/>
          <a:ext cx="1355177" cy="653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3180" bIns="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dirty="0" smtClean="0"/>
            <a:t>Moscow conference</a:t>
          </a:r>
          <a:endParaRPr lang="de-DE" sz="1700" kern="1200" dirty="0"/>
        </a:p>
      </dsp:txBody>
      <dsp:txXfrm>
        <a:off x="1332054" y="3002619"/>
        <a:ext cx="1355177" cy="653415"/>
      </dsp:txXfrm>
    </dsp:sp>
    <dsp:sp modelId="{E7619BBD-3F1A-4C22-8DA3-22FD5EE256C0}">
      <dsp:nvSpPr>
        <dsp:cNvPr id="0" name=""/>
        <dsp:cNvSpPr/>
      </dsp:nvSpPr>
      <dsp:spPr>
        <a:xfrm rot="17700000">
          <a:off x="2180475" y="1182434"/>
          <a:ext cx="1355177" cy="653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B26D49-79CC-4DED-9144-194D1C351EDE}">
      <dsp:nvSpPr>
        <dsp:cNvPr id="0" name=""/>
        <dsp:cNvSpPr/>
      </dsp:nvSpPr>
      <dsp:spPr>
        <a:xfrm>
          <a:off x="2855845" y="1789124"/>
          <a:ext cx="1260220" cy="1260220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DB3FEB-025B-4428-B1D8-6A823E374949}">
      <dsp:nvSpPr>
        <dsp:cNvPr id="0" name=""/>
        <dsp:cNvSpPr/>
      </dsp:nvSpPr>
      <dsp:spPr>
        <a:xfrm rot="17700000">
          <a:off x="3299890" y="761787"/>
          <a:ext cx="1566594" cy="7549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0" rIns="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/>
            <a:t>Nottingham conference</a:t>
          </a:r>
          <a:endParaRPr lang="de-DE" sz="2400" kern="1200" dirty="0"/>
        </a:p>
      </dsp:txBody>
      <dsp:txXfrm>
        <a:off x="3299890" y="761787"/>
        <a:ext cx="1566594" cy="754977"/>
      </dsp:txXfrm>
    </dsp:sp>
    <dsp:sp modelId="{5C990EF9-41D9-4516-B2C2-D5219F14CE18}">
      <dsp:nvSpPr>
        <dsp:cNvPr id="0" name=""/>
        <dsp:cNvSpPr/>
      </dsp:nvSpPr>
      <dsp:spPr>
        <a:xfrm>
          <a:off x="4210990" y="2092167"/>
          <a:ext cx="654134" cy="65413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EA7B54-5EA9-40D5-8B42-C8211D0B93D4}">
      <dsp:nvSpPr>
        <dsp:cNvPr id="0" name=""/>
        <dsp:cNvSpPr/>
      </dsp:nvSpPr>
      <dsp:spPr>
        <a:xfrm rot="17700000">
          <a:off x="3436257" y="3002619"/>
          <a:ext cx="1355177" cy="653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3180" bIns="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dirty="0" smtClean="0"/>
            <a:t>Gordon conference</a:t>
          </a:r>
          <a:endParaRPr lang="de-DE" sz="1700" kern="1200" dirty="0"/>
        </a:p>
      </dsp:txBody>
      <dsp:txXfrm>
        <a:off x="3436257" y="3002619"/>
        <a:ext cx="1355177" cy="653415"/>
      </dsp:txXfrm>
    </dsp:sp>
    <dsp:sp modelId="{9A177EEB-4EDD-4231-B383-026BA912952C}">
      <dsp:nvSpPr>
        <dsp:cNvPr id="0" name=""/>
        <dsp:cNvSpPr/>
      </dsp:nvSpPr>
      <dsp:spPr>
        <a:xfrm rot="17700000">
          <a:off x="4284679" y="1182434"/>
          <a:ext cx="1355177" cy="653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045AAC-F6FB-4C9F-8099-8346040A9A0B}">
      <dsp:nvSpPr>
        <dsp:cNvPr id="0" name=""/>
        <dsp:cNvSpPr/>
      </dsp:nvSpPr>
      <dsp:spPr>
        <a:xfrm>
          <a:off x="5010197" y="2092167"/>
          <a:ext cx="654134" cy="65413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1629EC-F597-4399-A3A0-DFB4A12387A9}">
      <dsp:nvSpPr>
        <dsp:cNvPr id="0" name=""/>
        <dsp:cNvSpPr/>
      </dsp:nvSpPr>
      <dsp:spPr>
        <a:xfrm rot="17700000">
          <a:off x="4268502" y="2931770"/>
          <a:ext cx="1289102" cy="795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3180" bIns="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de-DE" sz="1700" b="0" i="1" kern="1200" smtClean="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de-DE" sz="1700" b="0" i="1" kern="1200" smtClean="0">
                      <a:latin typeface="Cambria Math" panose="02040503050406030204" pitchFamily="18" charset="0"/>
                    </a:rPr>
                    <m:t>1</m:t>
                  </m:r>
                </m:e>
                <m:sup>
                  <m:r>
                    <a:rPr lang="de-DE" sz="1700" b="0" i="1" kern="1200" smtClean="0">
                      <a:latin typeface="Cambria Math" panose="02040503050406030204" pitchFamily="18" charset="0"/>
                    </a:rPr>
                    <m:t>𝑠𝑡</m:t>
                  </m:r>
                </m:sup>
              </m:sSup>
              <m:r>
                <a:rPr lang="de-DE" sz="1700" b="0" i="1" kern="1200" smtClean="0">
                  <a:latin typeface="Cambria Math" panose="02040503050406030204" pitchFamily="18" charset="0"/>
                </a:rPr>
                <m:t> </m:t>
              </m:r>
            </m:oMath>
          </a14:m>
          <a:r>
            <a:rPr lang="de-DE" sz="1700" b="0" kern="1200" dirty="0" smtClean="0"/>
            <a:t>repetition</a:t>
          </a:r>
        </a:p>
      </dsp:txBody>
      <dsp:txXfrm>
        <a:off x="4268502" y="2931770"/>
        <a:ext cx="1289102" cy="795113"/>
      </dsp:txXfrm>
    </dsp:sp>
    <dsp:sp modelId="{898945F7-CA3F-46EE-8D49-EC7A92335478}">
      <dsp:nvSpPr>
        <dsp:cNvPr id="0" name=""/>
        <dsp:cNvSpPr/>
      </dsp:nvSpPr>
      <dsp:spPr>
        <a:xfrm rot="17700000">
          <a:off x="5083886" y="1182434"/>
          <a:ext cx="1355177" cy="653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58DFCB-A56A-4D1A-85CD-6565A34E5B6F}">
      <dsp:nvSpPr>
        <dsp:cNvPr id="0" name=""/>
        <dsp:cNvSpPr/>
      </dsp:nvSpPr>
      <dsp:spPr>
        <a:xfrm>
          <a:off x="5759255" y="1789124"/>
          <a:ext cx="1260220" cy="1260220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18A1C9-4487-4A35-8572-B40F243A5E8A}">
      <dsp:nvSpPr>
        <dsp:cNvPr id="0" name=""/>
        <dsp:cNvSpPr/>
      </dsp:nvSpPr>
      <dsp:spPr>
        <a:xfrm rot="17700000">
          <a:off x="6203300" y="761787"/>
          <a:ext cx="1566594" cy="7549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0" rIns="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/>
            <a:t>„Polywater“</a:t>
          </a:r>
          <a:endParaRPr lang="de-DE" sz="2400" kern="1200" dirty="0"/>
        </a:p>
      </dsp:txBody>
      <dsp:txXfrm>
        <a:off x="6203300" y="761787"/>
        <a:ext cx="1566594" cy="754977"/>
      </dsp:txXfrm>
    </dsp:sp>
    <dsp:sp modelId="{89D1720E-B099-4770-9D21-EF60328E0273}">
      <dsp:nvSpPr>
        <dsp:cNvPr id="0" name=""/>
        <dsp:cNvSpPr/>
      </dsp:nvSpPr>
      <dsp:spPr>
        <a:xfrm>
          <a:off x="7114400" y="2092167"/>
          <a:ext cx="654134" cy="65413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71F974-0739-4B26-B8F0-32656A480EBA}">
      <dsp:nvSpPr>
        <dsp:cNvPr id="0" name=""/>
        <dsp:cNvSpPr/>
      </dsp:nvSpPr>
      <dsp:spPr>
        <a:xfrm rot="17700000">
          <a:off x="6339668" y="3002619"/>
          <a:ext cx="1355177" cy="653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3180" bIns="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700" kern="1200" dirty="0"/>
        </a:p>
      </dsp:txBody>
      <dsp:txXfrm>
        <a:off x="6339668" y="3002619"/>
        <a:ext cx="1355177" cy="653415"/>
      </dsp:txXfrm>
    </dsp:sp>
    <dsp:sp modelId="{E24BE781-9600-4A55-B8E2-16DDC28AF6AF}">
      <dsp:nvSpPr>
        <dsp:cNvPr id="0" name=""/>
        <dsp:cNvSpPr/>
      </dsp:nvSpPr>
      <dsp:spPr>
        <a:xfrm rot="17700000">
          <a:off x="7188089" y="1182434"/>
          <a:ext cx="1355177" cy="653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EEA8CB-371B-4818-AFCB-7E88EFA86CE1}">
      <dsp:nvSpPr>
        <dsp:cNvPr id="0" name=""/>
        <dsp:cNvSpPr/>
      </dsp:nvSpPr>
      <dsp:spPr>
        <a:xfrm>
          <a:off x="7863358" y="2092167"/>
          <a:ext cx="654134" cy="65413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883020-2CFC-4B87-AE3B-45597CD12694}">
      <dsp:nvSpPr>
        <dsp:cNvPr id="0" name=""/>
        <dsp:cNvSpPr/>
      </dsp:nvSpPr>
      <dsp:spPr>
        <a:xfrm rot="17700000">
          <a:off x="7088626" y="3002619"/>
          <a:ext cx="1355177" cy="653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3180" bIns="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700" kern="1200" dirty="0"/>
        </a:p>
      </dsp:txBody>
      <dsp:txXfrm>
        <a:off x="7088626" y="3002619"/>
        <a:ext cx="1355177" cy="653415"/>
      </dsp:txXfrm>
    </dsp:sp>
    <dsp:sp modelId="{A8BD4F4B-5034-4F46-831B-6F89B950CDF0}">
      <dsp:nvSpPr>
        <dsp:cNvPr id="0" name=""/>
        <dsp:cNvSpPr/>
      </dsp:nvSpPr>
      <dsp:spPr>
        <a:xfrm rot="17700000">
          <a:off x="7937047" y="1182434"/>
          <a:ext cx="1355177" cy="653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701DA7-98FF-41A2-A092-533D6D7F888D}">
      <dsp:nvSpPr>
        <dsp:cNvPr id="0" name=""/>
        <dsp:cNvSpPr/>
      </dsp:nvSpPr>
      <dsp:spPr>
        <a:xfrm>
          <a:off x="8612417" y="1789124"/>
          <a:ext cx="1260220" cy="1260220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65656E-8980-4822-AD07-EC3ED6A5C8E3}">
      <dsp:nvSpPr>
        <dsp:cNvPr id="0" name=""/>
        <dsp:cNvSpPr/>
      </dsp:nvSpPr>
      <dsp:spPr>
        <a:xfrm rot="17700000">
          <a:off x="9056462" y="761787"/>
          <a:ext cx="1566594" cy="7549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0" rIns="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/>
            <a:t>Revocation</a:t>
          </a:r>
          <a:endParaRPr lang="de-DE" sz="2400" kern="1200" dirty="0"/>
        </a:p>
      </dsp:txBody>
      <dsp:txXfrm>
        <a:off x="9056462" y="761787"/>
        <a:ext cx="1566594" cy="7549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F87FFF-B6D6-4E93-AB94-2E2AC2B50D06}">
      <dsp:nvSpPr>
        <dsp:cNvPr id="0" name=""/>
        <dsp:cNvSpPr/>
      </dsp:nvSpPr>
      <dsp:spPr>
        <a:xfrm>
          <a:off x="1010" y="673420"/>
          <a:ext cx="474343" cy="474343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5E813B-ECE7-4AB1-BCC0-EBC74D2B7CEE}">
      <dsp:nvSpPr>
        <dsp:cNvPr id="0" name=""/>
        <dsp:cNvSpPr/>
      </dsp:nvSpPr>
      <dsp:spPr>
        <a:xfrm rot="17700000">
          <a:off x="168147" y="286734"/>
          <a:ext cx="589661" cy="284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0" rIns="0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 smtClean="0"/>
            <a:t>Discovery</a:t>
          </a:r>
          <a:endParaRPr lang="de-DE" sz="900" kern="1200" dirty="0"/>
        </a:p>
      </dsp:txBody>
      <dsp:txXfrm>
        <a:off x="168147" y="286734"/>
        <a:ext cx="589661" cy="284171"/>
      </dsp:txXfrm>
    </dsp:sp>
    <dsp:sp modelId="{FCB7A681-C4AE-4CB3-B7C1-2E37D6C94AC7}">
      <dsp:nvSpPr>
        <dsp:cNvPr id="0" name=""/>
        <dsp:cNvSpPr/>
      </dsp:nvSpPr>
      <dsp:spPr>
        <a:xfrm>
          <a:off x="511082" y="787485"/>
          <a:ext cx="246214" cy="24621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A9F5A0-76F9-4307-8EF8-67871451ECF9}">
      <dsp:nvSpPr>
        <dsp:cNvPr id="0" name=""/>
        <dsp:cNvSpPr/>
      </dsp:nvSpPr>
      <dsp:spPr>
        <a:xfrm rot="17700000">
          <a:off x="219475" y="1130176"/>
          <a:ext cx="510084" cy="245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2860" bIns="0" numCol="1" spcCol="1270" anchor="ctr" anchorCtr="0">
          <a:noAutofit/>
        </a:bodyPr>
        <a:lstStyle/>
        <a:p>
          <a:pPr lvl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900" kern="1200" dirty="0"/>
        </a:p>
      </dsp:txBody>
      <dsp:txXfrm>
        <a:off x="219475" y="1130176"/>
        <a:ext cx="510084" cy="245943"/>
      </dsp:txXfrm>
    </dsp:sp>
    <dsp:sp modelId="{0E7F3846-E6A4-4ED6-8241-68DE00E7ABB5}">
      <dsp:nvSpPr>
        <dsp:cNvPr id="0" name=""/>
        <dsp:cNvSpPr/>
      </dsp:nvSpPr>
      <dsp:spPr>
        <a:xfrm rot="17700000">
          <a:off x="538818" y="445064"/>
          <a:ext cx="510084" cy="245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6EF707-C7C0-4F1D-910E-DA10B9EEC97B}">
      <dsp:nvSpPr>
        <dsp:cNvPr id="0" name=""/>
        <dsp:cNvSpPr/>
      </dsp:nvSpPr>
      <dsp:spPr>
        <a:xfrm>
          <a:off x="792988" y="787485"/>
          <a:ext cx="246214" cy="24621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5260EC-FF31-4B71-AFA6-D4A32786A7EF}">
      <dsp:nvSpPr>
        <dsp:cNvPr id="0" name=""/>
        <dsp:cNvSpPr/>
      </dsp:nvSpPr>
      <dsp:spPr>
        <a:xfrm rot="17700000">
          <a:off x="501381" y="1130176"/>
          <a:ext cx="510084" cy="245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2860" bIns="0" numCol="1" spcCol="1270" anchor="ctr" anchorCtr="0">
          <a:noAutofit/>
        </a:bodyPr>
        <a:lstStyle/>
        <a:p>
          <a:pPr lvl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900" kern="1200" dirty="0"/>
        </a:p>
      </dsp:txBody>
      <dsp:txXfrm>
        <a:off x="501381" y="1130176"/>
        <a:ext cx="510084" cy="245943"/>
      </dsp:txXfrm>
    </dsp:sp>
    <dsp:sp modelId="{E7619BBD-3F1A-4C22-8DA3-22FD5EE256C0}">
      <dsp:nvSpPr>
        <dsp:cNvPr id="0" name=""/>
        <dsp:cNvSpPr/>
      </dsp:nvSpPr>
      <dsp:spPr>
        <a:xfrm rot="17700000">
          <a:off x="820724" y="445064"/>
          <a:ext cx="510084" cy="245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B26D49-79CC-4DED-9144-194D1C351EDE}">
      <dsp:nvSpPr>
        <dsp:cNvPr id="0" name=""/>
        <dsp:cNvSpPr/>
      </dsp:nvSpPr>
      <dsp:spPr>
        <a:xfrm>
          <a:off x="1074931" y="673420"/>
          <a:ext cx="474343" cy="474343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DB3FEB-025B-4428-B1D8-6A823E374949}">
      <dsp:nvSpPr>
        <dsp:cNvPr id="0" name=""/>
        <dsp:cNvSpPr/>
      </dsp:nvSpPr>
      <dsp:spPr>
        <a:xfrm rot="17700000">
          <a:off x="1242068" y="286734"/>
          <a:ext cx="589661" cy="284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0" rIns="0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 smtClean="0"/>
            <a:t>Nottingham conference</a:t>
          </a:r>
          <a:endParaRPr lang="de-DE" sz="900" kern="1200" dirty="0"/>
        </a:p>
      </dsp:txBody>
      <dsp:txXfrm>
        <a:off x="1242068" y="286734"/>
        <a:ext cx="589661" cy="284171"/>
      </dsp:txXfrm>
    </dsp:sp>
    <dsp:sp modelId="{5C990EF9-41D9-4516-B2C2-D5219F14CE18}">
      <dsp:nvSpPr>
        <dsp:cNvPr id="0" name=""/>
        <dsp:cNvSpPr/>
      </dsp:nvSpPr>
      <dsp:spPr>
        <a:xfrm>
          <a:off x="1585003" y="787485"/>
          <a:ext cx="246214" cy="24621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EA7B54-5EA9-40D5-8B42-C8211D0B93D4}">
      <dsp:nvSpPr>
        <dsp:cNvPr id="0" name=""/>
        <dsp:cNvSpPr/>
      </dsp:nvSpPr>
      <dsp:spPr>
        <a:xfrm rot="17700000">
          <a:off x="1293396" y="1130176"/>
          <a:ext cx="510084" cy="245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2860" bIns="0" numCol="1" spcCol="1270" anchor="ctr" anchorCtr="0">
          <a:noAutofit/>
        </a:bodyPr>
        <a:lstStyle/>
        <a:p>
          <a:pPr lvl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900" kern="1200" dirty="0"/>
        </a:p>
      </dsp:txBody>
      <dsp:txXfrm>
        <a:off x="1293396" y="1130176"/>
        <a:ext cx="510084" cy="245943"/>
      </dsp:txXfrm>
    </dsp:sp>
    <dsp:sp modelId="{9A177EEB-4EDD-4231-B383-026BA912952C}">
      <dsp:nvSpPr>
        <dsp:cNvPr id="0" name=""/>
        <dsp:cNvSpPr/>
      </dsp:nvSpPr>
      <dsp:spPr>
        <a:xfrm rot="17700000">
          <a:off x="1612740" y="445064"/>
          <a:ext cx="510084" cy="245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045AAC-F6FB-4C9F-8099-8346040A9A0B}">
      <dsp:nvSpPr>
        <dsp:cNvPr id="0" name=""/>
        <dsp:cNvSpPr/>
      </dsp:nvSpPr>
      <dsp:spPr>
        <a:xfrm>
          <a:off x="1885822" y="787485"/>
          <a:ext cx="246214" cy="24621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1629EC-F597-4399-A3A0-DFB4A12387A9}">
      <dsp:nvSpPr>
        <dsp:cNvPr id="0" name=""/>
        <dsp:cNvSpPr/>
      </dsp:nvSpPr>
      <dsp:spPr>
        <a:xfrm rot="17700000">
          <a:off x="1606650" y="1103509"/>
          <a:ext cx="485214" cy="299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2860" bIns="0" numCol="1" spcCol="1270" anchor="ctr" anchorCtr="0">
          <a:noAutofit/>
        </a:bodyPr>
        <a:lstStyle/>
        <a:p>
          <a:pPr lvl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900" b="0" kern="1200" dirty="0" smtClean="0"/>
        </a:p>
      </dsp:txBody>
      <dsp:txXfrm>
        <a:off x="1606650" y="1103509"/>
        <a:ext cx="485214" cy="299278"/>
      </dsp:txXfrm>
    </dsp:sp>
    <dsp:sp modelId="{898945F7-CA3F-46EE-8D49-EC7A92335478}">
      <dsp:nvSpPr>
        <dsp:cNvPr id="0" name=""/>
        <dsp:cNvSpPr/>
      </dsp:nvSpPr>
      <dsp:spPr>
        <a:xfrm rot="17700000">
          <a:off x="1913558" y="445064"/>
          <a:ext cx="510084" cy="245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58DFCB-A56A-4D1A-85CD-6565A34E5B6F}">
      <dsp:nvSpPr>
        <dsp:cNvPr id="0" name=""/>
        <dsp:cNvSpPr/>
      </dsp:nvSpPr>
      <dsp:spPr>
        <a:xfrm>
          <a:off x="2167765" y="673420"/>
          <a:ext cx="474343" cy="474343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18A1C9-4487-4A35-8572-B40F243A5E8A}">
      <dsp:nvSpPr>
        <dsp:cNvPr id="0" name=""/>
        <dsp:cNvSpPr/>
      </dsp:nvSpPr>
      <dsp:spPr>
        <a:xfrm rot="17700000">
          <a:off x="2334903" y="286734"/>
          <a:ext cx="589661" cy="284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0" rIns="0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 smtClean="0"/>
            <a:t>„Polywater“</a:t>
          </a:r>
          <a:endParaRPr lang="de-DE" sz="900" kern="1200" dirty="0"/>
        </a:p>
      </dsp:txBody>
      <dsp:txXfrm>
        <a:off x="2334903" y="286734"/>
        <a:ext cx="589661" cy="284171"/>
      </dsp:txXfrm>
    </dsp:sp>
    <dsp:sp modelId="{89D1720E-B099-4770-9D21-EF60328E0273}">
      <dsp:nvSpPr>
        <dsp:cNvPr id="0" name=""/>
        <dsp:cNvSpPr/>
      </dsp:nvSpPr>
      <dsp:spPr>
        <a:xfrm>
          <a:off x="2677838" y="787485"/>
          <a:ext cx="246214" cy="24621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71F974-0739-4B26-B8F0-32656A480EBA}">
      <dsp:nvSpPr>
        <dsp:cNvPr id="0" name=""/>
        <dsp:cNvSpPr/>
      </dsp:nvSpPr>
      <dsp:spPr>
        <a:xfrm rot="17700000">
          <a:off x="2386231" y="1130176"/>
          <a:ext cx="510084" cy="245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2860" bIns="0" numCol="1" spcCol="1270" anchor="ctr" anchorCtr="0">
          <a:noAutofit/>
        </a:bodyPr>
        <a:lstStyle/>
        <a:p>
          <a:pPr lvl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900" kern="1200" dirty="0"/>
        </a:p>
      </dsp:txBody>
      <dsp:txXfrm>
        <a:off x="2386231" y="1130176"/>
        <a:ext cx="510084" cy="245943"/>
      </dsp:txXfrm>
    </dsp:sp>
    <dsp:sp modelId="{E24BE781-9600-4A55-B8E2-16DDC28AF6AF}">
      <dsp:nvSpPr>
        <dsp:cNvPr id="0" name=""/>
        <dsp:cNvSpPr/>
      </dsp:nvSpPr>
      <dsp:spPr>
        <a:xfrm rot="17700000">
          <a:off x="2705574" y="445064"/>
          <a:ext cx="510084" cy="245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EEA8CB-371B-4818-AFCB-7E88EFA86CE1}">
      <dsp:nvSpPr>
        <dsp:cNvPr id="0" name=""/>
        <dsp:cNvSpPr/>
      </dsp:nvSpPr>
      <dsp:spPr>
        <a:xfrm>
          <a:off x="2959743" y="787485"/>
          <a:ext cx="246214" cy="24621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883020-2CFC-4B87-AE3B-45597CD12694}">
      <dsp:nvSpPr>
        <dsp:cNvPr id="0" name=""/>
        <dsp:cNvSpPr/>
      </dsp:nvSpPr>
      <dsp:spPr>
        <a:xfrm rot="17700000">
          <a:off x="2668136" y="1130176"/>
          <a:ext cx="510084" cy="245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2860" bIns="0" numCol="1" spcCol="1270" anchor="ctr" anchorCtr="0">
          <a:noAutofit/>
        </a:bodyPr>
        <a:lstStyle/>
        <a:p>
          <a:pPr lvl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900" kern="1200" dirty="0"/>
        </a:p>
      </dsp:txBody>
      <dsp:txXfrm>
        <a:off x="2668136" y="1130176"/>
        <a:ext cx="510084" cy="245943"/>
      </dsp:txXfrm>
    </dsp:sp>
    <dsp:sp modelId="{A8BD4F4B-5034-4F46-831B-6F89B950CDF0}">
      <dsp:nvSpPr>
        <dsp:cNvPr id="0" name=""/>
        <dsp:cNvSpPr/>
      </dsp:nvSpPr>
      <dsp:spPr>
        <a:xfrm rot="17700000">
          <a:off x="2987480" y="445064"/>
          <a:ext cx="510084" cy="245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701DA7-98FF-41A2-A092-533D6D7F888D}">
      <dsp:nvSpPr>
        <dsp:cNvPr id="0" name=""/>
        <dsp:cNvSpPr/>
      </dsp:nvSpPr>
      <dsp:spPr>
        <a:xfrm>
          <a:off x="3241686" y="673420"/>
          <a:ext cx="474343" cy="474343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65656E-8980-4822-AD07-EC3ED6A5C8E3}">
      <dsp:nvSpPr>
        <dsp:cNvPr id="0" name=""/>
        <dsp:cNvSpPr/>
      </dsp:nvSpPr>
      <dsp:spPr>
        <a:xfrm rot="17700000">
          <a:off x="3408824" y="286734"/>
          <a:ext cx="589661" cy="284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0" rIns="0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 smtClean="0"/>
            <a:t>Revocation</a:t>
          </a:r>
          <a:endParaRPr lang="de-DE" sz="900" kern="1200" dirty="0"/>
        </a:p>
      </dsp:txBody>
      <dsp:txXfrm>
        <a:off x="3408824" y="286734"/>
        <a:ext cx="589661" cy="28417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1EEEF4-4EB1-4481-8FDE-7699C998FDA7}">
      <dsp:nvSpPr>
        <dsp:cNvPr id="0" name=""/>
        <dsp:cNvSpPr/>
      </dsp:nvSpPr>
      <dsp:spPr>
        <a:xfrm>
          <a:off x="3841180" y="-371303"/>
          <a:ext cx="2867275" cy="18547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kern="1200" dirty="0" smtClean="0"/>
            <a:t>Broad interest</a:t>
          </a:r>
          <a:endParaRPr lang="de-DE" sz="22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700" kern="1200" dirty="0" smtClean="0"/>
            <a:t>Biology, botanics</a:t>
          </a:r>
          <a:endParaRPr lang="de-DE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700" kern="1200" dirty="0" smtClean="0"/>
            <a:t>Astrophysics, geology</a:t>
          </a:r>
          <a:endParaRPr lang="de-DE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700" kern="1200" dirty="0" smtClean="0"/>
            <a:t>Industry</a:t>
          </a:r>
          <a:endParaRPr lang="de-DE" sz="1700" kern="1200" dirty="0"/>
        </a:p>
      </dsp:txBody>
      <dsp:txXfrm>
        <a:off x="3895505" y="-316978"/>
        <a:ext cx="2758625" cy="1746128"/>
      </dsp:txXfrm>
    </dsp:sp>
    <dsp:sp modelId="{A5285070-2E47-4461-B1B6-80A3892D3F2C}">
      <dsp:nvSpPr>
        <dsp:cNvPr id="0" name=""/>
        <dsp:cNvSpPr/>
      </dsp:nvSpPr>
      <dsp:spPr>
        <a:xfrm rot="3600000">
          <a:off x="5829792" y="1969683"/>
          <a:ext cx="750077" cy="394463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600" kern="1200"/>
        </a:p>
      </dsp:txBody>
      <dsp:txXfrm>
        <a:off x="5948131" y="2048576"/>
        <a:ext cx="513399" cy="236677"/>
      </dsp:txXfrm>
    </dsp:sp>
    <dsp:sp modelId="{622EF8BF-5E81-478D-BA80-27CBF6EF1D28}">
      <dsp:nvSpPr>
        <dsp:cNvPr id="0" name=""/>
        <dsp:cNvSpPr/>
      </dsp:nvSpPr>
      <dsp:spPr>
        <a:xfrm>
          <a:off x="5760634" y="2850354"/>
          <a:ext cx="2749139" cy="18560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kern="1200" dirty="0" smtClean="0"/>
            <a:t>Medial coverage</a:t>
          </a:r>
          <a:endParaRPr lang="de-DE" sz="22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700" kern="1200" dirty="0" smtClean="0"/>
            <a:t>Popular scientific papers</a:t>
          </a:r>
          <a:endParaRPr lang="de-DE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700" kern="1200" dirty="0" smtClean="0"/>
            <a:t>Daily press</a:t>
          </a:r>
          <a:endParaRPr lang="de-DE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700" kern="1200" dirty="0" smtClean="0"/>
            <a:t>Wallstreet journal</a:t>
          </a:r>
          <a:endParaRPr lang="de-DE" sz="1700" kern="1200" dirty="0"/>
        </a:p>
      </dsp:txBody>
      <dsp:txXfrm>
        <a:off x="5814995" y="2904715"/>
        <a:ext cx="2640417" cy="1747307"/>
      </dsp:txXfrm>
    </dsp:sp>
    <dsp:sp modelId="{2F06B114-D32B-4267-A554-699C64791A71}">
      <dsp:nvSpPr>
        <dsp:cNvPr id="0" name=""/>
        <dsp:cNvSpPr/>
      </dsp:nvSpPr>
      <dsp:spPr>
        <a:xfrm rot="10800000">
          <a:off x="4916797" y="3581137"/>
          <a:ext cx="750077" cy="394463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600" kern="1200"/>
        </a:p>
      </dsp:txBody>
      <dsp:txXfrm rot="10800000">
        <a:off x="5035136" y="3660030"/>
        <a:ext cx="513399" cy="236677"/>
      </dsp:txXfrm>
    </dsp:sp>
    <dsp:sp modelId="{5549061B-0A78-491F-BED3-EC206F11807E}">
      <dsp:nvSpPr>
        <dsp:cNvPr id="0" name=""/>
        <dsp:cNvSpPr/>
      </dsp:nvSpPr>
      <dsp:spPr>
        <a:xfrm>
          <a:off x="2005825" y="2834097"/>
          <a:ext cx="2817212" cy="18885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 smtClean="0"/>
            <a:t>Good funding</a:t>
          </a:r>
          <a:endParaRPr lang="de-DE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kern="1200" dirty="0" smtClean="0"/>
            <a:t>Soviet Academy of Science</a:t>
          </a:r>
          <a:endParaRPr lang="de-DE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kern="1200" dirty="0" smtClean="0"/>
            <a:t>US Dep. Of Defense</a:t>
          </a:r>
          <a:endParaRPr lang="de-DE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kern="1200" dirty="0" smtClean="0"/>
            <a:t>Unilever</a:t>
          </a:r>
          <a:endParaRPr lang="de-DE" sz="1600" kern="1200" dirty="0"/>
        </a:p>
      </dsp:txBody>
      <dsp:txXfrm>
        <a:off x="2061139" y="2889411"/>
        <a:ext cx="2706584" cy="1777916"/>
      </dsp:txXfrm>
    </dsp:sp>
    <dsp:sp modelId="{24146A70-E461-4C7D-89E1-5ABE232D4C21}">
      <dsp:nvSpPr>
        <dsp:cNvPr id="0" name=""/>
        <dsp:cNvSpPr/>
      </dsp:nvSpPr>
      <dsp:spPr>
        <a:xfrm rot="18000000">
          <a:off x="3974460" y="1961554"/>
          <a:ext cx="750077" cy="394463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600" kern="1200" dirty="0"/>
        </a:p>
      </dsp:txBody>
      <dsp:txXfrm>
        <a:off x="4092799" y="2040447"/>
        <a:ext cx="513399" cy="2366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7C01CC-1317-4AE8-90B8-18C39CAFC050}" type="datetimeFigureOut">
              <a:rPr lang="de-DE" smtClean="0"/>
              <a:t>23.06.2014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BE33DA-3F2B-4EE5-B28D-44BEC39B402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80991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92E393-C13A-43B9-83A0-9E528995C2DD}" type="datetimeFigureOut">
              <a:rPr lang="de-DE" smtClean="0"/>
              <a:t>23.06.2014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8D2F7-3BDF-4466-86D4-35D61493A3F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67040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de-DE" dirty="0" smtClean="0"/>
                  <a:t>Physics of liquids</a:t>
                </a:r>
                <a:r>
                  <a:rPr lang="de-DE" baseline="0" dirty="0" smtClean="0"/>
                  <a:t> and solids. Saturation pressure.</a:t>
                </a:r>
                <a:br>
                  <a:rPr lang="de-DE" baseline="0" dirty="0" smtClean="0"/>
                </a:br>
                <a:r>
                  <a:rPr lang="de-DE" baseline="0" dirty="0" smtClean="0"/>
                  <a:t>Background: influence of solid surfaces on thin layers of liquids</a:t>
                </a:r>
              </a:p>
              <a:p>
                <a:r>
                  <a:rPr lang="de-DE" baseline="0" dirty="0" smtClean="0"/>
                  <a:t>Apparatus </a:t>
                </a:r>
                <a14:m>
                  <m:oMath xmlns:m="http://schemas.openxmlformats.org/officeDocument/2006/math">
                    <m:r>
                      <a:rPr lang="de-DE" b="0" i="1" baseline="0" smtClean="0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de-DE" dirty="0" smtClean="0"/>
                  <a:t>secondary columns  (1.5 mm one month after sealing)</a:t>
                </a:r>
                <a:endParaRPr lang="de-DE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de-DE" dirty="0" smtClean="0"/>
                  <a:t>Physics of liquids</a:t>
                </a:r>
                <a:r>
                  <a:rPr lang="de-DE" baseline="0" dirty="0" smtClean="0"/>
                  <a:t> and solids. Saturation pressure.</a:t>
                </a:r>
                <a:br>
                  <a:rPr lang="de-DE" baseline="0" dirty="0" smtClean="0"/>
                </a:br>
                <a:r>
                  <a:rPr lang="de-DE" baseline="0" dirty="0" smtClean="0"/>
                  <a:t>Background: influence of solid surfaces on thin layers of liquids</a:t>
                </a:r>
              </a:p>
              <a:p>
                <a:r>
                  <a:rPr lang="de-DE" baseline="0" dirty="0" smtClean="0"/>
                  <a:t>Apparatus </a:t>
                </a:r>
                <a:r>
                  <a:rPr lang="de-DE" b="0" i="0" baseline="0" smtClean="0">
                    <a:latin typeface="Cambria Math" panose="02040503050406030204" pitchFamily="18" charset="0"/>
                  </a:rPr>
                  <a:t>⇒ </a:t>
                </a:r>
                <a:r>
                  <a:rPr lang="de-DE" dirty="0" smtClean="0"/>
                  <a:t>secondary columns  (1.5 mm one month after sealing)</a:t>
                </a:r>
                <a:endParaRPr lang="de-DE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8D2F7-3BDF-4466-86D4-35D61493A3F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3044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Nothing to loose, but a lot to gain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Funding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bias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Loads of anomalies… what is interesting is the </a:t>
            </a:r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attention it got.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polywater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might be used as...</a:t>
            </a:r>
          </a:p>
          <a:p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weapon</a:t>
            </a:r>
          </a:p>
          <a:p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building material</a:t>
            </a:r>
          </a:p>
          <a:p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polywater might …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be responsible for the absence of water on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venus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endanger life on earth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8D2F7-3BDF-4466-86D4-35D61493A3F3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491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de-DE" dirty="0" smtClean="0"/>
                  <a:t>Properties: freezing and boiling</a:t>
                </a:r>
                <a:r>
                  <a:rPr lang="de-DE" baseline="0" dirty="0" smtClean="0"/>
                  <a:t> point</a:t>
                </a:r>
              </a:p>
              <a:p>
                <a:r>
                  <a:rPr lang="de-DE" baseline="0" dirty="0" smtClean="0"/>
                  <a:t>Interpretation: water with new structure through contact </a:t>
                </a:r>
                <a14:m>
                  <m:oMath xmlns:m="http://schemas.openxmlformats.org/officeDocument/2006/math">
                    <m:r>
                      <a:rPr lang="de-DE" b="0" i="1" baseline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de-DE" b="0" baseline="0" dirty="0" smtClean="0"/>
                  <a:t> stable</a:t>
                </a:r>
              </a:p>
              <a:p>
                <a:r>
                  <a:rPr lang="de-DE" b="0" baseline="0" dirty="0" smtClean="0"/>
                  <a:t>Derjaguin: internationally renowned scientist</a:t>
                </a:r>
              </a:p>
              <a:p>
                <a:pPr marL="171450" indent="-171450">
                  <a:buFontTx/>
                  <a:buChar char="-"/>
                </a:pPr>
                <a:r>
                  <a:rPr lang="de-DE" b="0" baseline="0" dirty="0" smtClean="0"/>
                  <a:t>Nature of forces between solids</a:t>
                </a:r>
              </a:p>
              <a:p>
                <a:pPr marL="171450" indent="-171450">
                  <a:buFontTx/>
                  <a:buChar char="-"/>
                </a:pPr>
                <a:r>
                  <a:rPr lang="de-DE" b="0" baseline="0" dirty="0" smtClean="0"/>
                  <a:t>Properties of thin liquid layers</a:t>
                </a:r>
              </a:p>
              <a:p>
                <a:pPr marL="171450" indent="-171450">
                  <a:buFontTx/>
                  <a:buChar char="-"/>
                </a:pPr>
                <a:r>
                  <a:rPr lang="de-DE" b="0" baseline="0" dirty="0" smtClean="0"/>
                  <a:t>High standard experimentalist</a:t>
                </a:r>
              </a:p>
              <a:p>
                <a:pPr marL="0" indent="0">
                  <a:buFontTx/>
                  <a:buNone/>
                </a:pPr>
                <a:r>
                  <a:rPr lang="de-DE" b="0" baseline="0" dirty="0" smtClean="0"/>
                  <a:t>Better production of anomalous water:</a:t>
                </a:r>
              </a:p>
              <a:p>
                <a:pPr marL="171450" indent="-171450">
                  <a:buFontTx/>
                  <a:buChar char="-"/>
                </a:pPr>
                <a:r>
                  <a:rPr lang="de-DE" b="0" baseline="0" dirty="0" smtClean="0"/>
                  <a:t>Faster -&gt; no leaching</a:t>
                </a:r>
              </a:p>
              <a:p>
                <a:pPr marL="171450" indent="-171450">
                  <a:buFontTx/>
                  <a:buChar char="-"/>
                </a:pPr>
                <a:r>
                  <a:rPr lang="de-DE" b="0" baseline="0" dirty="0" smtClean="0"/>
                  <a:t>Quartz capillaties -&gt; pure substance</a:t>
                </a:r>
              </a:p>
              <a:p>
                <a:pPr marL="171450" indent="-171450">
                  <a:buFontTx/>
                  <a:buChar char="-"/>
                </a:pPr>
                <a:r>
                  <a:rPr lang="de-DE" b="0" baseline="0" dirty="0" smtClean="0"/>
                  <a:t>Start without water in capillaries	</a:t>
                </a:r>
                <a14:m>
                  <m:oMath xmlns:m="http://schemas.openxmlformats.org/officeDocument/2006/math">
                    <m:r>
                      <a:rPr lang="de-DE" b="0" i="1" baseline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de-DE" b="0" baseline="0" dirty="0" smtClean="0"/>
                  <a:t> no contamination</a:t>
                </a:r>
              </a:p>
              <a:p>
                <a:pPr marL="0" indent="0">
                  <a:buFontTx/>
                  <a:buNone/>
                </a:pPr>
                <a:r>
                  <a:rPr lang="de-DE" b="0" baseline="0" dirty="0" smtClean="0"/>
                  <a:t>Optimize</a:t>
                </a:r>
              </a:p>
              <a:p>
                <a:pPr marL="171450" indent="-171450">
                  <a:buFontTx/>
                  <a:buChar char="-"/>
                </a:pPr>
                <a:r>
                  <a:rPr lang="de-DE" b="0" baseline="0" dirty="0" smtClean="0"/>
                  <a:t>Pressure</a:t>
                </a:r>
              </a:p>
              <a:p>
                <a:pPr marL="171450" indent="-171450">
                  <a:buFontTx/>
                  <a:buChar char="-"/>
                </a:pPr>
                <a:r>
                  <a:rPr lang="de-DE" b="0" baseline="0" dirty="0" smtClean="0"/>
                  <a:t>Diameter</a:t>
                </a:r>
              </a:p>
              <a:p>
                <a:pPr marL="171450" indent="-171450">
                  <a:buFontTx/>
                  <a:buChar char="-"/>
                </a:pPr>
                <a:r>
                  <a:rPr lang="de-DE" b="0" baseline="0" dirty="0" smtClean="0"/>
                  <a:t>Temperatures 	</a:t>
                </a:r>
                <a14:m>
                  <m:oMath xmlns:m="http://schemas.openxmlformats.org/officeDocument/2006/math">
                    <m:r>
                      <a:rPr lang="de-DE" b="0" i="1" baseline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de-DE" b="0" baseline="0" dirty="0" smtClean="0"/>
                  <a:t> no contamination</a:t>
                </a:r>
              </a:p>
              <a:p>
                <a:pPr marL="0" indent="0">
                  <a:buFontTx/>
                  <a:buNone/>
                </a:pPr>
                <a:r>
                  <a:rPr lang="de-DE" b="0" baseline="0" dirty="0" smtClean="0"/>
                  <a:t>Discrepancies between measurements:  mixtures of water and anomalous water!!!</a:t>
                </a:r>
              </a:p>
              <a:p>
                <a:pPr marL="0" indent="0">
                  <a:buFontTx/>
                  <a:buNone/>
                </a:pPr>
                <a:r>
                  <a:rPr lang="de-DE" b="0" baseline="0" dirty="0" smtClean="0"/>
                  <a:t>All measurements on microgramms</a:t>
                </a:r>
              </a:p>
              <a:p>
                <a:pPr marL="0" indent="0">
                  <a:buFontTx/>
                  <a:buNone/>
                </a:pPr>
                <a:r>
                  <a:rPr lang="de-DE" b="0" baseline="0" dirty="0" smtClean="0"/>
                  <a:t>Derjaguin‘s interpretation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de-DE" dirty="0" smtClean="0"/>
                  <a:t>Properties: freezing and boiling</a:t>
                </a:r>
                <a:r>
                  <a:rPr lang="de-DE" baseline="0" dirty="0" smtClean="0"/>
                  <a:t> point</a:t>
                </a:r>
              </a:p>
              <a:p>
                <a:r>
                  <a:rPr lang="de-DE" baseline="0" dirty="0" smtClean="0"/>
                  <a:t>Interpretation: water with new structure through contact </a:t>
                </a:r>
                <a:r>
                  <a:rPr lang="de-DE" b="0" i="0" baseline="0" smtClean="0">
                    <a:latin typeface="Cambria Math" panose="02040503050406030204" pitchFamily="18" charset="0"/>
                  </a:rPr>
                  <a:t>⇒</a:t>
                </a:r>
                <a:r>
                  <a:rPr lang="de-DE" b="0" baseline="0" dirty="0" smtClean="0"/>
                  <a:t> stable</a:t>
                </a:r>
              </a:p>
              <a:p>
                <a:r>
                  <a:rPr lang="de-DE" b="0" baseline="0" dirty="0" smtClean="0"/>
                  <a:t>Derjaguin: internationally renowned scientist</a:t>
                </a:r>
              </a:p>
              <a:p>
                <a:pPr marL="171450" indent="-171450">
                  <a:buFontTx/>
                  <a:buChar char="-"/>
                </a:pPr>
                <a:r>
                  <a:rPr lang="de-DE" b="0" baseline="0" dirty="0" smtClean="0"/>
                  <a:t>Nature of forces between solids</a:t>
                </a:r>
              </a:p>
              <a:p>
                <a:pPr marL="171450" indent="-171450">
                  <a:buFontTx/>
                  <a:buChar char="-"/>
                </a:pPr>
                <a:r>
                  <a:rPr lang="de-DE" b="0" baseline="0" dirty="0" smtClean="0"/>
                  <a:t>Properties of thin liquid layers</a:t>
                </a:r>
              </a:p>
              <a:p>
                <a:pPr marL="171450" indent="-171450">
                  <a:buFontTx/>
                  <a:buChar char="-"/>
                </a:pPr>
                <a:r>
                  <a:rPr lang="de-DE" b="0" baseline="0" dirty="0" smtClean="0"/>
                  <a:t>High standard experimentalist</a:t>
                </a:r>
              </a:p>
              <a:p>
                <a:pPr marL="0" indent="0">
                  <a:buFontTx/>
                  <a:buNone/>
                </a:pPr>
                <a:r>
                  <a:rPr lang="de-DE" b="0" baseline="0" dirty="0" smtClean="0"/>
                  <a:t>Better production of anomalous water:</a:t>
                </a:r>
              </a:p>
              <a:p>
                <a:pPr marL="171450" indent="-171450">
                  <a:buFontTx/>
                  <a:buChar char="-"/>
                </a:pPr>
                <a:r>
                  <a:rPr lang="de-DE" b="0" baseline="0" dirty="0" smtClean="0"/>
                  <a:t>Faster -&gt; no leaching</a:t>
                </a:r>
              </a:p>
              <a:p>
                <a:pPr marL="171450" indent="-171450">
                  <a:buFontTx/>
                  <a:buChar char="-"/>
                </a:pPr>
                <a:r>
                  <a:rPr lang="de-DE" b="0" baseline="0" dirty="0" smtClean="0"/>
                  <a:t>Quartz capillaties -&gt; pure substance</a:t>
                </a:r>
              </a:p>
              <a:p>
                <a:pPr marL="171450" indent="-171450">
                  <a:buFontTx/>
                  <a:buChar char="-"/>
                </a:pPr>
                <a:r>
                  <a:rPr lang="de-DE" b="0" baseline="0" dirty="0" smtClean="0"/>
                  <a:t>Start without water in capillaries	</a:t>
                </a:r>
                <a:r>
                  <a:rPr lang="de-DE" b="0" i="0" baseline="0" smtClean="0">
                    <a:latin typeface="Cambria Math" panose="02040503050406030204" pitchFamily="18" charset="0"/>
                  </a:rPr>
                  <a:t>⇒</a:t>
                </a:r>
                <a:r>
                  <a:rPr lang="de-DE" b="0" baseline="0" dirty="0" smtClean="0"/>
                  <a:t> no contamination</a:t>
                </a:r>
              </a:p>
              <a:p>
                <a:pPr marL="0" indent="0">
                  <a:buFontTx/>
                  <a:buNone/>
                </a:pPr>
                <a:r>
                  <a:rPr lang="de-DE" b="0" baseline="0" dirty="0" smtClean="0"/>
                  <a:t>Optimize</a:t>
                </a:r>
              </a:p>
              <a:p>
                <a:pPr marL="171450" indent="-171450">
                  <a:buFontTx/>
                  <a:buChar char="-"/>
                </a:pPr>
                <a:r>
                  <a:rPr lang="de-DE" b="0" baseline="0" dirty="0" smtClean="0"/>
                  <a:t>Pressure</a:t>
                </a:r>
              </a:p>
              <a:p>
                <a:pPr marL="171450" indent="-171450">
                  <a:buFontTx/>
                  <a:buChar char="-"/>
                </a:pPr>
                <a:r>
                  <a:rPr lang="de-DE" b="0" baseline="0" dirty="0" smtClean="0"/>
                  <a:t>Diameter</a:t>
                </a:r>
              </a:p>
              <a:p>
                <a:pPr marL="171450" indent="-171450">
                  <a:buFontTx/>
                  <a:buChar char="-"/>
                </a:pPr>
                <a:r>
                  <a:rPr lang="de-DE" b="0" baseline="0" dirty="0" smtClean="0"/>
                  <a:t>Temperatures 	</a:t>
                </a:r>
                <a:r>
                  <a:rPr lang="de-DE" b="0" i="0" baseline="0" smtClean="0">
                    <a:latin typeface="Cambria Math" panose="02040503050406030204" pitchFamily="18" charset="0"/>
                  </a:rPr>
                  <a:t>⇒</a:t>
                </a:r>
                <a:r>
                  <a:rPr lang="de-DE" b="0" baseline="0" dirty="0" smtClean="0"/>
                  <a:t> no </a:t>
                </a:r>
                <a:r>
                  <a:rPr lang="de-DE" b="0" baseline="0" dirty="0" smtClean="0"/>
                  <a:t>contamination</a:t>
                </a:r>
              </a:p>
              <a:p>
                <a:pPr marL="0" indent="0">
                  <a:buFontTx/>
                  <a:buNone/>
                </a:pPr>
                <a:r>
                  <a:rPr lang="de-DE" b="0" baseline="0" dirty="0" smtClean="0"/>
                  <a:t>Discrepancies between measurements:  mixtures of water and anomalous water!!!</a:t>
                </a:r>
              </a:p>
              <a:p>
                <a:pPr marL="0" indent="0">
                  <a:buFontTx/>
                  <a:buNone/>
                </a:pPr>
                <a:r>
                  <a:rPr lang="de-DE" b="0" baseline="0" dirty="0" smtClean="0"/>
                  <a:t>All measurements on microgramms</a:t>
                </a:r>
              </a:p>
              <a:p>
                <a:pPr marL="0" indent="0">
                  <a:buFontTx/>
                  <a:buNone/>
                </a:pPr>
                <a:r>
                  <a:rPr lang="de-DE" b="0" baseline="0" dirty="0" smtClean="0"/>
                  <a:t>Derjaguin‘s interpretation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8D2F7-3BDF-4466-86D4-35D61493A3F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5737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8D2F7-3BDF-4466-86D4-35D61493A3F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4011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Title Picture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8D2F7-3BDF-4466-86D4-35D61493A3F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4602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 smtClean="0"/>
              <a:t>Pop-up mushrooms</a:t>
            </a:r>
          </a:p>
          <a:p>
            <a:r>
              <a:rPr lang="de-DE" dirty="0" smtClean="0"/>
              <a:t>How experienced can that have been?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8D2F7-3BDF-4466-86D4-35D61493A3F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784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Perception...</a:t>
            </a:r>
          </a:p>
          <a:p>
            <a:r>
              <a:rPr lang="de-DE" dirty="0" smtClean="0"/>
              <a:t>Extreme stands: „A totally biased effort to demonstrate the presence of silicia... I was a seeker of truth,</a:t>
            </a:r>
            <a:r>
              <a:rPr lang="de-DE" baseline="0" dirty="0" smtClean="0"/>
              <a:t> as I saw it...“</a:t>
            </a:r>
          </a:p>
          <a:p>
            <a:r>
              <a:rPr lang="de-DE" baseline="0" dirty="0" smtClean="0"/>
              <a:t>Mob of scientists unsure to take a stand</a:t>
            </a:r>
          </a:p>
          <a:p>
            <a:r>
              <a:rPr lang="de-DE" baseline="0" dirty="0" smtClean="0"/>
              <a:t>Nothing to loose and a lot to gain??</a:t>
            </a:r>
          </a:p>
          <a:p>
            <a:r>
              <a:rPr lang="de-DE" baseline="0" dirty="0" smtClean="0"/>
              <a:t>	Financial aspect, citations = money, dead-end field = less citations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8D2F7-3BDF-4466-86D4-35D61493A3F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8683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 smtClean="0"/>
              <a:t>Theoreticians: calculations simplyfied for technical and financial reasons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How did it come to this???</a:t>
            </a:r>
          </a:p>
          <a:p>
            <a:r>
              <a:rPr lang="de-DE" dirty="0" smtClean="0"/>
              <a:t>Quellen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8D2F7-3BDF-4466-86D4-35D61493A3F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60026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There is no doubt that something exists.</a:t>
            </a:r>
          </a:p>
          <a:p>
            <a:r>
              <a:rPr lang="de-DE" dirty="0" smtClean="0"/>
              <a:t>But</a:t>
            </a:r>
            <a:r>
              <a:rPr lang="de-DE" baseline="0" dirty="0" smtClean="0"/>
              <a:t> what is it in particular?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8D2F7-3BDF-4466-86D4-35D61493A3F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22934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How are scientific facts created?</a:t>
            </a:r>
          </a:p>
          <a:p>
            <a:r>
              <a:rPr lang="de-DE" dirty="0" smtClean="0"/>
              <a:t>Network resources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Social construction</a:t>
            </a:r>
          </a:p>
          <a:p>
            <a:r>
              <a:rPr lang="de-DE" dirty="0" smtClean="0"/>
              <a:t>Cold war:</a:t>
            </a:r>
          </a:p>
          <a:p>
            <a:r>
              <a:rPr lang="de-DE" dirty="0" smtClean="0"/>
              <a:t>	iron</a:t>
            </a:r>
            <a:r>
              <a:rPr lang="de-DE" baseline="0" dirty="0" smtClean="0"/>
              <a:t> curtain -&gt; politics mess into science</a:t>
            </a:r>
          </a:p>
          <a:p>
            <a:r>
              <a:rPr lang="de-DE" baseline="0" dirty="0" smtClean="0"/>
              <a:t>	No exchange of samples -&gt; Derjaguins water</a:t>
            </a:r>
          </a:p>
          <a:p>
            <a:r>
              <a:rPr lang="de-DE" baseline="0" dirty="0" smtClean="0"/>
              <a:t>Human factor: weighting evidence</a:t>
            </a:r>
          </a:p>
          <a:p>
            <a:r>
              <a:rPr lang="de-DE" baseline="0" smtClean="0"/>
              <a:t>Authority arguments</a:t>
            </a:r>
            <a:endParaRPr lang="de-D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8D2F7-3BDF-4466-86D4-35D61493A3F3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0578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1FB0F-4156-4496-99D0-819C4AFD68E5}" type="datetime1">
              <a:rPr lang="de-DE" smtClean="0"/>
              <a:t>23.06.2014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DDDB-0BAC-400C-B2D1-21BDEE4610B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7151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F9A56-23BA-4A57-BD70-71F4B7FC4E58}" type="datetime1">
              <a:rPr lang="de-DE" smtClean="0"/>
              <a:t>23.06.2014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DDDB-0BAC-400C-B2D1-21BDEE4610B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9350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40FE9-C6F3-4991-B576-3E6CACC7D7B4}" type="datetime1">
              <a:rPr lang="de-DE" smtClean="0"/>
              <a:t>23.06.2014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DDDB-0BAC-400C-B2D1-21BDEE4610B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3101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1C0B5-CAAC-4D75-98D9-11E71F12BD87}" type="datetime1">
              <a:rPr lang="de-DE" smtClean="0"/>
              <a:t>23.06.2014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DDDB-0BAC-400C-B2D1-21BDEE4610B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9273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B9B0D-7ADE-402B-B33E-5617573A2B1C}" type="datetime1">
              <a:rPr lang="de-DE" smtClean="0"/>
              <a:t>23.06.2014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DDDB-0BAC-400C-B2D1-21BDEE4610B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0082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2D700-1B4E-4BA9-952F-BEE17C237067}" type="datetime1">
              <a:rPr lang="de-DE" smtClean="0"/>
              <a:t>23.06.2014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DDDB-0BAC-400C-B2D1-21BDEE4610B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394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AA80A-B7D9-492A-9466-F64A6B7744DD}" type="datetime1">
              <a:rPr lang="de-DE" smtClean="0"/>
              <a:t>23.06.2014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DDDB-0BAC-400C-B2D1-21BDEE4610B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900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243CE-7457-4CC4-8BAD-6B5988A5F58D}" type="datetime1">
              <a:rPr lang="de-DE" smtClean="0"/>
              <a:t>23.06.2014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DDDB-0BAC-400C-B2D1-21BDEE4610B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1926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15FE4-1CDD-4D54-BB09-1A43BF428525}" type="datetime1">
              <a:rPr lang="de-DE" smtClean="0"/>
              <a:t>23.06.2014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DDDB-0BAC-400C-B2D1-21BDEE4610B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1244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FE638-C9DD-4CFD-902F-96421C48B08D}" type="datetime1">
              <a:rPr lang="de-DE" smtClean="0"/>
              <a:t>23.06.2014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DDDB-0BAC-400C-B2D1-21BDEE4610B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0576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3F7BB-B781-4848-BE15-DC5580B25F2D}" type="datetime1">
              <a:rPr lang="de-DE" smtClean="0"/>
              <a:t>23.06.2014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DDDB-0BAC-400C-B2D1-21BDEE4610B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7151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01B59-11A7-408D-872F-CD1FC8C6CDBC}" type="datetime1">
              <a:rPr lang="de-DE" smtClean="0"/>
              <a:t>23.06.2014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EDDDB-0BAC-400C-B2D1-21BDEE4610B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740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20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6.xml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image" Target="../media/image13.png"/><Relationship Id="rId7" Type="http://schemas.openxmlformats.org/officeDocument/2006/relationships/diagramLayout" Target="../diagrams/layou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7.xml"/><Relationship Id="rId5" Type="http://schemas.openxmlformats.org/officeDocument/2006/relationships/image" Target="../media/image15.png"/><Relationship Id="rId10" Type="http://schemas.microsoft.com/office/2007/relationships/diagramDrawing" Target="../diagrams/drawing6.xml"/><Relationship Id="rId4" Type="http://schemas.openxmlformats.org/officeDocument/2006/relationships/image" Target="../media/image14.png"/><Relationship Id="rId9" Type="http://schemas.openxmlformats.org/officeDocument/2006/relationships/diagramColors" Target="../diagrams/colors6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6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diagramDrawing" Target="../diagrams/drawing3.xml"/><Relationship Id="rId3" Type="http://schemas.openxmlformats.org/officeDocument/2006/relationships/diagramData" Target="../diagrams/data3.xml"/><Relationship Id="rId7" Type="http://schemas.microsoft.com/office/2007/relationships/diagramDrawing" Target="../diagrams/drawing2.xml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QuickStyle" Target="../diagrams/quickStyle3.xml"/><Relationship Id="rId5" Type="http://schemas.openxmlformats.org/officeDocument/2006/relationships/diagramQuickStyle" Target="../diagrams/quickStyle2.xml"/><Relationship Id="rId10" Type="http://schemas.openxmlformats.org/officeDocument/2006/relationships/diagramLayout" Target="../diagrams/layout3.xml"/><Relationship Id="rId4" Type="http://schemas.openxmlformats.org/officeDocument/2006/relationships/diagramLayout" Target="../diagrams/layout2.xml"/><Relationship Id="rId9" Type="http://schemas.openxmlformats.org/officeDocument/2006/relationships/diagramData" Target="../diagrams/data4.xml"/><Relationship Id="rId1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image" Target="../media/image8.png"/><Relationship Id="rId7" Type="http://schemas.openxmlformats.org/officeDocument/2006/relationships/diagramData" Target="../diagrams/data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microsoft.com/office/2007/relationships/diagramDrawing" Target="../diagrams/drawing4.xml"/><Relationship Id="rId5" Type="http://schemas.openxmlformats.org/officeDocument/2006/relationships/image" Target="../media/image10.png"/><Relationship Id="rId10" Type="http://schemas.openxmlformats.org/officeDocument/2006/relationships/diagramColors" Target="../diagrams/colors4.xml"/><Relationship Id="rId4" Type="http://schemas.openxmlformats.org/officeDocument/2006/relationships/image" Target="../media/image9.png"/><Relationship Id="rId9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Polywater </a:t>
            </a:r>
            <a:br>
              <a:rPr lang="de-DE" dirty="0" smtClean="0"/>
            </a:br>
            <a:r>
              <a:rPr lang="de-DE" sz="4800" dirty="0" smtClean="0"/>
              <a:t>- case study of an anomaly -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210933"/>
          </a:xfrm>
        </p:spPr>
        <p:txBody>
          <a:bodyPr>
            <a:normAutofit lnSpcReduction="10000"/>
          </a:bodyPr>
          <a:lstStyle/>
          <a:p>
            <a:r>
              <a:rPr lang="de-DE" dirty="0"/>
              <a:t>by</a:t>
            </a:r>
          </a:p>
          <a:p>
            <a:r>
              <a:rPr lang="de-DE" dirty="0"/>
              <a:t>Maximilian Hartmann</a:t>
            </a:r>
          </a:p>
          <a:p>
            <a:endParaRPr lang="de-DE" dirty="0" smtClean="0"/>
          </a:p>
          <a:p>
            <a:r>
              <a:rPr lang="de-DE" dirty="0" smtClean="0"/>
              <a:t>Seminar: „Die </a:t>
            </a:r>
            <a:r>
              <a:rPr lang="de-DE" dirty="0"/>
              <a:t>größten Irrtümer in der </a:t>
            </a:r>
            <a:r>
              <a:rPr lang="de-DE" dirty="0" smtClean="0"/>
              <a:t>Physik“</a:t>
            </a:r>
          </a:p>
          <a:p>
            <a:r>
              <a:rPr lang="de-DE" dirty="0" smtClean="0"/>
              <a:t>Supervision: Markus Köhli</a:t>
            </a:r>
          </a:p>
        </p:txBody>
      </p:sp>
    </p:spTree>
    <p:extLst>
      <p:ext uri="{BB962C8B-B14F-4D97-AF65-F5344CB8AC3E}">
        <p14:creationId xmlns:p14="http://schemas.microsoft.com/office/powerpoint/2010/main" val="136102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Critics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 smtClean="0"/>
                  <a:t>Polymer VS impurities</a:t>
                </a:r>
              </a:p>
              <a:p>
                <a:r>
                  <a:rPr lang="de-DE" dirty="0" smtClean="0"/>
                  <a:t>Two approaches</a:t>
                </a:r>
              </a:p>
              <a:p>
                <a:pPr lvl="1"/>
                <a:r>
                  <a:rPr lang="de-DE" dirty="0" smtClean="0"/>
                  <a:t>Find another substance that fits spectra</a:t>
                </a:r>
              </a:p>
              <a:p>
                <a:pPr lvl="1"/>
                <a:r>
                  <a:rPr lang="de-DE" dirty="0" smtClean="0"/>
                  <a:t>Find impurities in samples (organic/mineral)</a:t>
                </a:r>
              </a:p>
              <a:p>
                <a:endParaRPr lang="de-DE" dirty="0" smtClean="0"/>
              </a:p>
              <a:p>
                <a:r>
                  <a:rPr lang="de-DE" dirty="0" smtClean="0"/>
                  <a:t>Stability arguments</a:t>
                </a:r>
              </a:p>
              <a:p>
                <a:pPr marL="0" indent="0">
                  <a:buNone/>
                </a:pPr>
                <a:r>
                  <a:rPr lang="de-DE" dirty="0"/>
                  <a:t> </a:t>
                </a:r>
                <a:r>
                  <a:rPr lang="de-DE" dirty="0" smtClean="0"/>
                  <a:t> 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de-DE" dirty="0" smtClean="0"/>
                  <a:t>„Polywater hard to swallow“</a:t>
                </a:r>
                <a:endParaRPr lang="de-DE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DDDB-0BAC-400C-B2D1-21BDEE4610B3}" type="slidenum">
              <a:rPr lang="de-DE" smtClean="0"/>
              <a:t>10</a:t>
            </a:fld>
            <a:endParaRPr lang="de-DE"/>
          </a:p>
        </p:txBody>
      </p:sp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9709346"/>
              </p:ext>
            </p:extLst>
          </p:nvPr>
        </p:nvGraphicFramePr>
        <p:xfrm>
          <a:off x="8031415" y="76790"/>
          <a:ext cx="3958039" cy="1637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026869" y="858593"/>
            <a:ext cx="4732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1962</a:t>
            </a:r>
            <a:endParaRPr lang="de-DE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9087421" y="854009"/>
            <a:ext cx="4732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1966</a:t>
            </a:r>
            <a:endParaRPr lang="de-DE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10199761" y="845675"/>
            <a:ext cx="4732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1969</a:t>
            </a:r>
            <a:endParaRPr lang="de-DE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11260313" y="858946"/>
            <a:ext cx="4732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1973</a:t>
            </a:r>
            <a:endParaRPr lang="de-DE" sz="1100" dirty="0"/>
          </a:p>
        </p:txBody>
      </p:sp>
      <p:sp>
        <p:nvSpPr>
          <p:cNvPr id="13" name="Down Arrow 12"/>
          <p:cNvSpPr/>
          <p:nvPr/>
        </p:nvSpPr>
        <p:spPr>
          <a:xfrm rot="10800000">
            <a:off x="9815868" y="1273638"/>
            <a:ext cx="405807" cy="296565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01797"/>
            <a:ext cx="6284675" cy="51846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5420229" y="6081991"/>
            <a:ext cx="1702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Science Vol. 168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83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9" y="921867"/>
            <a:ext cx="5610281" cy="2977085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270" y="1706174"/>
            <a:ext cx="6485077" cy="195394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DDDB-0BAC-400C-B2D1-21BDEE4610B3}" type="slidenum">
              <a:rPr lang="de-DE" smtClean="0"/>
              <a:t>11</a:t>
            </a:fld>
            <a:endParaRPr lang="de-D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9" y="3898952"/>
            <a:ext cx="7798149" cy="2872483"/>
          </a:xfrm>
          <a:prstGeom prst="rect">
            <a:avLst/>
          </a:prstGeom>
        </p:spPr>
      </p:pic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9709346"/>
              </p:ext>
            </p:extLst>
          </p:nvPr>
        </p:nvGraphicFramePr>
        <p:xfrm>
          <a:off x="8031415" y="76790"/>
          <a:ext cx="3958039" cy="1637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026869" y="858593"/>
            <a:ext cx="4732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1962</a:t>
            </a:r>
            <a:endParaRPr lang="de-DE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9087421" y="854009"/>
            <a:ext cx="4732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1966</a:t>
            </a:r>
            <a:endParaRPr lang="de-DE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10199761" y="845675"/>
            <a:ext cx="4732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1969</a:t>
            </a:r>
            <a:endParaRPr lang="de-DE" sz="1100" dirty="0"/>
          </a:p>
        </p:txBody>
      </p:sp>
      <p:sp>
        <p:nvSpPr>
          <p:cNvPr id="14" name="TextBox 13"/>
          <p:cNvSpPr txBox="1"/>
          <p:nvPr/>
        </p:nvSpPr>
        <p:spPr>
          <a:xfrm>
            <a:off x="11260313" y="858946"/>
            <a:ext cx="4732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1973</a:t>
            </a:r>
            <a:endParaRPr lang="de-DE" sz="1100" dirty="0"/>
          </a:p>
        </p:txBody>
      </p:sp>
      <p:sp>
        <p:nvSpPr>
          <p:cNvPr id="15" name="Down Arrow 14"/>
          <p:cNvSpPr/>
          <p:nvPr/>
        </p:nvSpPr>
        <p:spPr>
          <a:xfrm rot="10800000">
            <a:off x="10632304" y="1240980"/>
            <a:ext cx="405807" cy="296565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Box 1"/>
          <p:cNvSpPr txBox="1"/>
          <p:nvPr/>
        </p:nvSpPr>
        <p:spPr>
          <a:xfrm>
            <a:off x="2130871" y="3491783"/>
            <a:ext cx="1644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/>
              <a:t>Nature Vol. </a:t>
            </a:r>
            <a:r>
              <a:rPr lang="de-DE" i="1" dirty="0" smtClean="0"/>
              <a:t>233</a:t>
            </a:r>
            <a:endParaRPr lang="de-DE" i="1" dirty="0"/>
          </a:p>
        </p:txBody>
      </p:sp>
      <p:sp>
        <p:nvSpPr>
          <p:cNvPr id="3" name="TextBox 2"/>
          <p:cNvSpPr txBox="1"/>
          <p:nvPr/>
        </p:nvSpPr>
        <p:spPr>
          <a:xfrm>
            <a:off x="9962447" y="3494303"/>
            <a:ext cx="16802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Rousseau</a:t>
            </a:r>
          </a:p>
          <a:p>
            <a:r>
              <a:rPr lang="de-DE" i="1" dirty="0" smtClean="0"/>
              <a:t>Science </a:t>
            </a:r>
            <a:r>
              <a:rPr lang="de-DE" i="1" dirty="0"/>
              <a:t>Vol. </a:t>
            </a:r>
            <a:r>
              <a:rPr lang="de-DE" i="1" dirty="0" smtClean="0"/>
              <a:t>171</a:t>
            </a:r>
            <a:endParaRPr lang="de-DE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283669" y="6522583"/>
            <a:ext cx="2248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 smtClean="0"/>
              <a:t>Chem.Phys.Lett</a:t>
            </a:r>
            <a:r>
              <a:rPr lang="de-DE" i="1" dirty="0"/>
              <a:t>. Vol. </a:t>
            </a:r>
            <a:r>
              <a:rPr lang="de-DE" i="1" dirty="0" smtClean="0"/>
              <a:t>7</a:t>
            </a:r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319280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85" y="1421920"/>
            <a:ext cx="6733371" cy="43513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DDDB-0BAC-400C-B2D1-21BDEE4610B3}" type="slidenum">
              <a:rPr lang="de-DE" smtClean="0"/>
              <a:t>12</a:t>
            </a:fld>
            <a:endParaRPr lang="de-DE"/>
          </a:p>
        </p:txBody>
      </p:sp>
      <p:sp>
        <p:nvSpPr>
          <p:cNvPr id="6" name="TextBox 5"/>
          <p:cNvSpPr txBox="1"/>
          <p:nvPr/>
        </p:nvSpPr>
        <p:spPr>
          <a:xfrm>
            <a:off x="6206247" y="5773258"/>
            <a:ext cx="1644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/>
              <a:t>Nature Vol. 244</a:t>
            </a: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6108466"/>
              </p:ext>
            </p:extLst>
          </p:nvPr>
        </p:nvGraphicFramePr>
        <p:xfrm>
          <a:off x="8031415" y="76790"/>
          <a:ext cx="3958039" cy="1637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026869" y="858593"/>
            <a:ext cx="4732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1962</a:t>
            </a:r>
            <a:endParaRPr lang="de-DE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9087421" y="854009"/>
            <a:ext cx="4732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1966</a:t>
            </a:r>
            <a:endParaRPr lang="de-DE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10199761" y="845675"/>
            <a:ext cx="4732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1969</a:t>
            </a:r>
            <a:endParaRPr lang="de-DE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11260313" y="858946"/>
            <a:ext cx="4732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1973</a:t>
            </a:r>
            <a:endParaRPr lang="de-DE" sz="1100" dirty="0"/>
          </a:p>
        </p:txBody>
      </p:sp>
      <p:sp>
        <p:nvSpPr>
          <p:cNvPr id="12" name="Down Arrow 11"/>
          <p:cNvSpPr/>
          <p:nvPr/>
        </p:nvSpPr>
        <p:spPr>
          <a:xfrm rot="10800000">
            <a:off x="11285439" y="1273638"/>
            <a:ext cx="405807" cy="296565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041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Network</a:t>
            </a:r>
            <a:endParaRPr lang="de-D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038" y="2750001"/>
            <a:ext cx="9409523" cy="360634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DDDB-0BAC-400C-B2D1-21BDEE4610B3}" type="slidenum">
              <a:rPr lang="de-DE" smtClean="0"/>
              <a:t>13</a:t>
            </a:fld>
            <a:endParaRPr lang="de-DE"/>
          </a:p>
        </p:txBody>
      </p:sp>
      <p:sp>
        <p:nvSpPr>
          <p:cNvPr id="6" name="TextBox 5"/>
          <p:cNvSpPr txBox="1"/>
          <p:nvPr/>
        </p:nvSpPr>
        <p:spPr>
          <a:xfrm>
            <a:off x="685800" y="1690688"/>
            <a:ext cx="5178469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/>
              <a:t>Deryagin is the authority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/>
              <a:t>Strange argumentation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How are scientific facts created?</a:t>
            </a:r>
          </a:p>
          <a:p>
            <a:endParaRPr lang="de-DE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037" y="2750001"/>
            <a:ext cx="9409523" cy="360634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0871200" y="3995963"/>
            <a:ext cx="457200" cy="45561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Oval 7"/>
          <p:cNvSpPr/>
          <p:nvPr/>
        </p:nvSpPr>
        <p:spPr>
          <a:xfrm>
            <a:off x="3484142" y="5219583"/>
            <a:ext cx="284131" cy="27781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Oval 9"/>
          <p:cNvSpPr/>
          <p:nvPr/>
        </p:nvSpPr>
        <p:spPr>
          <a:xfrm>
            <a:off x="3420642" y="4923515"/>
            <a:ext cx="284131" cy="27781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Oval 10"/>
          <p:cNvSpPr/>
          <p:nvPr/>
        </p:nvSpPr>
        <p:spPr>
          <a:xfrm>
            <a:off x="5453903" y="5202689"/>
            <a:ext cx="284131" cy="27781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Oval 11"/>
          <p:cNvSpPr/>
          <p:nvPr/>
        </p:nvSpPr>
        <p:spPr>
          <a:xfrm>
            <a:off x="5672168" y="4950277"/>
            <a:ext cx="284131" cy="27781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Oval 12"/>
          <p:cNvSpPr/>
          <p:nvPr/>
        </p:nvSpPr>
        <p:spPr>
          <a:xfrm>
            <a:off x="10020142" y="4220252"/>
            <a:ext cx="284131" cy="27781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Oval 13"/>
          <p:cNvSpPr/>
          <p:nvPr/>
        </p:nvSpPr>
        <p:spPr>
          <a:xfrm>
            <a:off x="9367869" y="4223769"/>
            <a:ext cx="284131" cy="27781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6" name="Curved Connector 15"/>
          <p:cNvCxnSpPr>
            <a:stCxn id="7" idx="1"/>
            <a:endCxn id="14" idx="7"/>
          </p:cNvCxnSpPr>
          <p:nvPr/>
        </p:nvCxnSpPr>
        <p:spPr>
          <a:xfrm rot="16200000" flipH="1" flipV="1">
            <a:off x="10173389" y="3499687"/>
            <a:ext cx="201768" cy="1327765"/>
          </a:xfrm>
          <a:prstGeom prst="curvedConnector3">
            <a:avLst>
              <a:gd name="adj1" fmla="val -20481"/>
            </a:avLst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Curved Connector 19"/>
          <p:cNvCxnSpPr>
            <a:stCxn id="7" idx="3"/>
            <a:endCxn id="13" idx="5"/>
          </p:cNvCxnSpPr>
          <p:nvPr/>
        </p:nvCxnSpPr>
        <p:spPr>
          <a:xfrm rot="5400000">
            <a:off x="10564146" y="4083369"/>
            <a:ext cx="72527" cy="675492"/>
          </a:xfrm>
          <a:prstGeom prst="curvedConnector3">
            <a:avLst>
              <a:gd name="adj1" fmla="val 226136"/>
            </a:avLst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Curved Connector 22"/>
          <p:cNvCxnSpPr>
            <a:stCxn id="14" idx="3"/>
            <a:endCxn id="12" idx="6"/>
          </p:cNvCxnSpPr>
          <p:nvPr/>
        </p:nvCxnSpPr>
        <p:spPr>
          <a:xfrm rot="5400000">
            <a:off x="7368746" y="3048449"/>
            <a:ext cx="628287" cy="3453180"/>
          </a:xfrm>
          <a:prstGeom prst="curvedConnector2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4" idx="3"/>
            <a:endCxn id="11" idx="6"/>
          </p:cNvCxnSpPr>
          <p:nvPr/>
        </p:nvCxnSpPr>
        <p:spPr>
          <a:xfrm rot="5400000">
            <a:off x="7133408" y="3065523"/>
            <a:ext cx="880699" cy="3671445"/>
          </a:xfrm>
          <a:prstGeom prst="curvedConnector2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Curved Connector 27"/>
          <p:cNvCxnSpPr>
            <a:stCxn id="12" idx="2"/>
            <a:endCxn id="10" idx="6"/>
          </p:cNvCxnSpPr>
          <p:nvPr/>
        </p:nvCxnSpPr>
        <p:spPr>
          <a:xfrm rot="10800000">
            <a:off x="3704774" y="5062421"/>
            <a:ext cx="1967395" cy="26762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11" idx="2"/>
            <a:endCxn id="8" idx="6"/>
          </p:cNvCxnSpPr>
          <p:nvPr/>
        </p:nvCxnSpPr>
        <p:spPr>
          <a:xfrm rot="10800000" flipV="1">
            <a:off x="3768273" y="5341595"/>
            <a:ext cx="1685630" cy="16894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403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Network</a:t>
            </a:r>
            <a:endParaRPr lang="de-DE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2651908"/>
              </p:ext>
            </p:extLst>
          </p:nvPr>
        </p:nvGraphicFramePr>
        <p:xfrm>
          <a:off x="-1180605" y="1778123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DDDB-0BAC-400C-B2D1-21BDEE4610B3}" type="slidenum">
              <a:rPr lang="de-DE" smtClean="0"/>
              <a:t>14</a:t>
            </a:fld>
            <a:endParaRPr lang="de-DE"/>
          </a:p>
        </p:txBody>
      </p:sp>
      <p:sp>
        <p:nvSpPr>
          <p:cNvPr id="6" name="Right Arrow 5"/>
          <p:cNvSpPr/>
          <p:nvPr/>
        </p:nvSpPr>
        <p:spPr>
          <a:xfrm>
            <a:off x="7228703" y="3342502"/>
            <a:ext cx="852616" cy="105032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Box 6"/>
          <p:cNvSpPr txBox="1"/>
          <p:nvPr/>
        </p:nvSpPr>
        <p:spPr>
          <a:xfrm>
            <a:off x="8425246" y="3544498"/>
            <a:ext cx="24525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smtClean="0"/>
              <a:t>Short circuit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273004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Discussion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Rules to science</a:t>
            </a:r>
          </a:p>
          <a:p>
            <a:r>
              <a:rPr lang="de-DE" dirty="0" smtClean="0"/>
              <a:t>During its time (1962-73), 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did polywater exist?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DDDB-0BAC-400C-B2D1-21BDEE4610B3}" type="slidenum">
              <a:rPr lang="de-DE" smtClean="0"/>
              <a:t>15</a:t>
            </a:fld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523" y="1810976"/>
            <a:ext cx="3745761" cy="43806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209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Literature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/>
              <a:t>Polywater</a:t>
            </a:r>
            <a:r>
              <a:rPr lang="en-US" dirty="0"/>
              <a:t>, sociology of an </a:t>
            </a:r>
            <a:r>
              <a:rPr lang="en-US" dirty="0" smtClean="0"/>
              <a:t>artifact, </a:t>
            </a:r>
            <a:r>
              <a:rPr lang="de-DE" cap="small" dirty="0" smtClean="0"/>
              <a:t>G. Benguigui</a:t>
            </a:r>
            <a:r>
              <a:rPr lang="de-DE" dirty="0" smtClean="0"/>
              <a:t>, </a:t>
            </a:r>
            <a:r>
              <a:rPr lang="de-DE" i="1" dirty="0"/>
              <a:t>Social Science Information </a:t>
            </a:r>
            <a:r>
              <a:rPr lang="de-DE" i="1" dirty="0" smtClean="0"/>
              <a:t>(</a:t>
            </a:r>
            <a:r>
              <a:rPr lang="de-DE" dirty="0" smtClean="0"/>
              <a:t>1993)</a:t>
            </a:r>
          </a:p>
          <a:p>
            <a:r>
              <a:rPr lang="de-DE" dirty="0" smtClean="0"/>
              <a:t>Polywater and Experimental Realism, </a:t>
            </a:r>
            <a:r>
              <a:rPr lang="de-DE" cap="small" dirty="0" smtClean="0"/>
              <a:t>J. Van Brakel</a:t>
            </a:r>
            <a:r>
              <a:rPr lang="de-DE" dirty="0" smtClean="0"/>
              <a:t>, </a:t>
            </a:r>
            <a:r>
              <a:rPr lang="de-DE" i="1" dirty="0"/>
              <a:t>Brit. J. Phil. Sci. 44 </a:t>
            </a:r>
            <a:r>
              <a:rPr lang="de-DE" dirty="0"/>
              <a:t>(1993</a:t>
            </a:r>
            <a:r>
              <a:rPr lang="de-DE" dirty="0" smtClean="0"/>
              <a:t>)</a:t>
            </a:r>
          </a:p>
          <a:p>
            <a:r>
              <a:rPr lang="en-US" dirty="0"/>
              <a:t>Experimenting on and Experimenting with: </a:t>
            </a:r>
            <a:r>
              <a:rPr lang="en-US" dirty="0" err="1"/>
              <a:t>Polywater</a:t>
            </a:r>
            <a:r>
              <a:rPr lang="en-US" dirty="0"/>
              <a:t> and Experimental </a:t>
            </a:r>
            <a:r>
              <a:rPr lang="en-US" dirty="0" smtClean="0"/>
              <a:t>Realism, </a:t>
            </a:r>
            <a:r>
              <a:rPr lang="en-US" cap="small" dirty="0" smtClean="0"/>
              <a:t>W.J</a:t>
            </a:r>
            <a:r>
              <a:rPr lang="en-US" cap="small" dirty="0"/>
              <a:t>. </a:t>
            </a:r>
            <a:r>
              <a:rPr lang="en-US" cap="small" dirty="0" smtClean="0"/>
              <a:t>McKinney, </a:t>
            </a:r>
            <a:r>
              <a:rPr lang="de-DE" i="1" dirty="0"/>
              <a:t>Brit. J. Phil. Sci. </a:t>
            </a:r>
            <a:r>
              <a:rPr lang="de-DE" i="1" dirty="0" smtClean="0"/>
              <a:t>42 </a:t>
            </a:r>
            <a:r>
              <a:rPr lang="de-DE" dirty="0"/>
              <a:t>(</a:t>
            </a:r>
            <a:r>
              <a:rPr lang="de-DE" dirty="0" smtClean="0"/>
              <a:t>1991)</a:t>
            </a:r>
            <a:endParaRPr lang="de-DE" cap="small" dirty="0" smtClean="0"/>
          </a:p>
          <a:p>
            <a:r>
              <a:rPr lang="de-DE" dirty="0" smtClean="0"/>
              <a:t>Nature of Anomalous Water, </a:t>
            </a:r>
            <a:r>
              <a:rPr lang="de-DE" cap="small" dirty="0" smtClean="0"/>
              <a:t>B.V. Derjaguin and N.V. Churaev</a:t>
            </a:r>
            <a:r>
              <a:rPr lang="de-DE" dirty="0" smtClean="0"/>
              <a:t>, </a:t>
            </a:r>
            <a:r>
              <a:rPr lang="de-DE" i="1" dirty="0" smtClean="0"/>
              <a:t>Nature Vol. 244</a:t>
            </a:r>
          </a:p>
          <a:p>
            <a:r>
              <a:rPr lang="en-US" dirty="0"/>
              <a:t>"</a:t>
            </a:r>
            <a:r>
              <a:rPr lang="en-US" dirty="0" err="1"/>
              <a:t>Polywater</a:t>
            </a:r>
            <a:r>
              <a:rPr lang="en-US" dirty="0"/>
              <a:t>" Is Hard To </a:t>
            </a:r>
            <a:r>
              <a:rPr lang="en-US" dirty="0" smtClean="0"/>
              <a:t>Swallow, </a:t>
            </a:r>
            <a:r>
              <a:rPr lang="en-US" cap="small" dirty="0" smtClean="0"/>
              <a:t>J.H. </a:t>
            </a:r>
            <a:r>
              <a:rPr lang="de-DE" cap="small" dirty="0" smtClean="0"/>
              <a:t>Hildebrand</a:t>
            </a:r>
            <a:r>
              <a:rPr lang="de-DE" dirty="0" smtClean="0"/>
              <a:t>, </a:t>
            </a:r>
            <a:r>
              <a:rPr lang="de-DE" i="1" dirty="0" smtClean="0"/>
              <a:t>Science Vol. </a:t>
            </a:r>
            <a:r>
              <a:rPr lang="de-DE" i="1" dirty="0"/>
              <a:t>168</a:t>
            </a:r>
            <a:endParaRPr lang="de-DE" i="1" dirty="0" smtClean="0"/>
          </a:p>
          <a:p>
            <a:r>
              <a:rPr lang="de-DE" dirty="0" smtClean="0"/>
              <a:t>Polywater</a:t>
            </a:r>
            <a:r>
              <a:rPr lang="de-DE" cap="small" dirty="0" smtClean="0"/>
              <a:t>, E.R. Lippincott et al., </a:t>
            </a:r>
            <a:r>
              <a:rPr lang="de-DE" i="1" dirty="0" smtClean="0"/>
              <a:t>ScienceVol. 164</a:t>
            </a:r>
          </a:p>
          <a:p>
            <a:r>
              <a:rPr lang="de-DE" dirty="0" smtClean="0"/>
              <a:t>Theoretical Evidence Against the Existence of Polywater, </a:t>
            </a:r>
            <a:r>
              <a:rPr lang="de-DE" cap="small" dirty="0" smtClean="0"/>
              <a:t>L.C. Allen and P.A. Kollman</a:t>
            </a:r>
            <a:r>
              <a:rPr lang="de-DE" dirty="0" smtClean="0"/>
              <a:t>, </a:t>
            </a:r>
            <a:r>
              <a:rPr lang="de-DE" i="1" dirty="0" smtClean="0"/>
              <a:t>Nature Vol. 233</a:t>
            </a:r>
          </a:p>
          <a:p>
            <a:r>
              <a:rPr lang="de-DE" dirty="0" smtClean="0"/>
              <a:t>Mass-Spectrometric Evidence Against „Polywater“, </a:t>
            </a:r>
            <a:r>
              <a:rPr lang="de-DE" cap="small" dirty="0" smtClean="0"/>
              <a:t>M. De Pay et al., </a:t>
            </a:r>
            <a:r>
              <a:rPr lang="de-DE" i="1" dirty="0" smtClean="0"/>
              <a:t>Chem.Phys.Lett. Vol. 7</a:t>
            </a:r>
            <a:endParaRPr lang="de-DE" i="1" dirty="0"/>
          </a:p>
          <a:p>
            <a:r>
              <a:rPr lang="de-DE" dirty="0" smtClean="0"/>
              <a:t>"</a:t>
            </a:r>
            <a:r>
              <a:rPr lang="de-DE" dirty="0"/>
              <a:t>Polywater" and </a:t>
            </a:r>
            <a:r>
              <a:rPr lang="de-DE" dirty="0" smtClean="0"/>
              <a:t>Sweat: </a:t>
            </a:r>
            <a:r>
              <a:rPr lang="en-US" dirty="0" smtClean="0"/>
              <a:t>Similarities </a:t>
            </a:r>
            <a:r>
              <a:rPr lang="en-US" dirty="0"/>
              <a:t>between the Infrared </a:t>
            </a:r>
            <a:r>
              <a:rPr lang="en-US" dirty="0" smtClean="0"/>
              <a:t>Spectra, </a:t>
            </a:r>
            <a:r>
              <a:rPr lang="en-US" cap="small" dirty="0" smtClean="0"/>
              <a:t>D.L. Rousseau</a:t>
            </a:r>
            <a:r>
              <a:rPr lang="en-US" dirty="0" smtClean="0"/>
              <a:t>, </a:t>
            </a:r>
            <a:r>
              <a:rPr lang="de-DE" i="1" dirty="0" smtClean="0"/>
              <a:t>Science Vol. 171</a:t>
            </a:r>
          </a:p>
          <a:p>
            <a:r>
              <a:rPr lang="de-DE" dirty="0" smtClean="0"/>
              <a:t>Is Venus a Polywater Planet?, </a:t>
            </a:r>
            <a:r>
              <a:rPr lang="de-DE" cap="small" dirty="0" smtClean="0"/>
              <a:t>F.J. Donahoe</a:t>
            </a:r>
            <a:r>
              <a:rPr lang="de-DE" dirty="0" smtClean="0"/>
              <a:t>, </a:t>
            </a:r>
            <a:r>
              <a:rPr lang="de-DE" i="1" dirty="0" smtClean="0"/>
              <a:t>Icarus 12</a:t>
            </a:r>
            <a:r>
              <a:rPr lang="de-DE" dirty="0" smtClean="0"/>
              <a:t> (1970)</a:t>
            </a:r>
          </a:p>
          <a:p>
            <a:r>
              <a:rPr lang="en-US" dirty="0"/>
              <a:t>The Career Consequences of a </a:t>
            </a:r>
            <a:r>
              <a:rPr lang="en-US" dirty="0" smtClean="0"/>
              <a:t>Mistaken Research Project</a:t>
            </a:r>
            <a:r>
              <a:rPr lang="en-US" b="1" dirty="0" smtClean="0"/>
              <a:t>,</a:t>
            </a:r>
            <a:r>
              <a:rPr lang="en-US" i="1" dirty="0" smtClean="0"/>
              <a:t> </a:t>
            </a:r>
            <a:r>
              <a:rPr lang="en-US" cap="small" dirty="0" smtClean="0"/>
              <a:t>A.M</a:t>
            </a:r>
            <a:r>
              <a:rPr lang="en-US" cap="small" dirty="0"/>
              <a:t>. </a:t>
            </a:r>
            <a:r>
              <a:rPr lang="en-US" cap="small" dirty="0" smtClean="0"/>
              <a:t>Diamond Jr., </a:t>
            </a:r>
            <a:r>
              <a:rPr lang="en-US" i="1" dirty="0"/>
              <a:t>American Journal of Economics and </a:t>
            </a:r>
            <a:r>
              <a:rPr lang="en-US" i="1" dirty="0" smtClean="0"/>
              <a:t>Sociology </a:t>
            </a:r>
            <a:r>
              <a:rPr lang="en-US" dirty="0" smtClean="0"/>
              <a:t>(2009)</a:t>
            </a:r>
          </a:p>
          <a:p>
            <a:endParaRPr lang="de-DE" i="1" cap="smal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DDDB-0BAC-400C-B2D1-21BDEE4610B3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594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42" y="1499939"/>
            <a:ext cx="10109263" cy="3573101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DDDB-0BAC-400C-B2D1-21BDEE4610B3}" type="slidenum">
              <a:rPr lang="de-DE" smtClean="0"/>
              <a:t>2</a:t>
            </a:fld>
            <a:endParaRPr lang="de-DE"/>
          </a:p>
        </p:txBody>
      </p:sp>
      <p:sp>
        <p:nvSpPr>
          <p:cNvPr id="2" name="TextBox 1"/>
          <p:cNvSpPr txBox="1"/>
          <p:nvPr/>
        </p:nvSpPr>
        <p:spPr>
          <a:xfrm>
            <a:off x="9846129" y="5073040"/>
            <a:ext cx="1027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 smtClean="0"/>
              <a:t>Icarus 12</a:t>
            </a:r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169788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Outline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638107" cy="13428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3600" dirty="0" smtClean="0"/>
              <a:t>Anomalous water</a:t>
            </a:r>
          </a:p>
          <a:p>
            <a:pPr marL="0" indent="0" algn="ctr">
              <a:buNone/>
            </a:pPr>
            <a:r>
              <a:rPr lang="de-DE" sz="3600" dirty="0" smtClean="0"/>
              <a:t>Polywater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DDDB-0BAC-400C-B2D1-21BDEE4610B3}" type="slidenum">
              <a:rPr lang="de-DE" smtClean="0"/>
              <a:t>3</a:t>
            </a:fld>
            <a:endParaRPr lang="de-DE"/>
          </a:p>
        </p:txBody>
      </p:sp>
      <p:sp>
        <p:nvSpPr>
          <p:cNvPr id="5" name="TextBox 4"/>
          <p:cNvSpPr txBox="1"/>
          <p:nvPr/>
        </p:nvSpPr>
        <p:spPr>
          <a:xfrm>
            <a:off x="5269889" y="4496155"/>
            <a:ext cx="53062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/>
              <a:t>Communication in Science</a:t>
            </a:r>
          </a:p>
          <a:p>
            <a:pPr algn="ctr"/>
            <a:r>
              <a:rPr lang="de-DE" sz="3600" dirty="0" smtClean="0"/>
              <a:t>Epistemology</a:t>
            </a:r>
            <a:endParaRPr lang="de-DE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125972" y="3168502"/>
            <a:ext cx="34981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/>
              <a:t>Historic </a:t>
            </a:r>
            <a:r>
              <a:rPr lang="de-DE" sz="3600" dirty="0" smtClean="0"/>
              <a:t>development</a:t>
            </a:r>
            <a:endParaRPr lang="de-DE" sz="3600" dirty="0"/>
          </a:p>
        </p:txBody>
      </p:sp>
      <p:sp>
        <p:nvSpPr>
          <p:cNvPr id="7" name="Rounded Rectangle 6"/>
          <p:cNvSpPr/>
          <p:nvPr/>
        </p:nvSpPr>
        <p:spPr>
          <a:xfrm>
            <a:off x="925033" y="1825626"/>
            <a:ext cx="3434316" cy="1207940"/>
          </a:xfrm>
          <a:prstGeom prst="roundRect">
            <a:avLst/>
          </a:prstGeom>
          <a:noFill/>
          <a:ln w="38100"/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ounded Rectangle 7"/>
          <p:cNvSpPr/>
          <p:nvPr/>
        </p:nvSpPr>
        <p:spPr>
          <a:xfrm>
            <a:off x="3498112" y="3168503"/>
            <a:ext cx="2796362" cy="1207940"/>
          </a:xfrm>
          <a:prstGeom prst="roundRect">
            <a:avLst/>
          </a:prstGeom>
          <a:noFill/>
          <a:ln w="38100"/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ounded Rectangle 8"/>
          <p:cNvSpPr/>
          <p:nvPr/>
        </p:nvSpPr>
        <p:spPr>
          <a:xfrm>
            <a:off x="5351721" y="4503767"/>
            <a:ext cx="5142614" cy="1207940"/>
          </a:xfrm>
          <a:prstGeom prst="roundRect">
            <a:avLst/>
          </a:prstGeom>
          <a:noFill/>
          <a:ln w="38100"/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944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Anomalous water</a:t>
            </a:r>
            <a:endParaRPr lang="de-D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65472"/>
            <a:ext cx="3793887" cy="293901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384" y="1040984"/>
            <a:ext cx="4413707" cy="49784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0167" y="2085062"/>
            <a:ext cx="2629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Review: Vapor pressure</a:t>
            </a:r>
            <a:endParaRPr lang="de-DE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DDDB-0BAC-400C-B2D1-21BDEE4610B3}" type="slidenum">
              <a:rPr lang="de-DE" smtClean="0"/>
              <a:t>4</a:t>
            </a:fld>
            <a:endParaRPr lang="de-DE"/>
          </a:p>
        </p:txBody>
      </p:sp>
      <p:sp>
        <p:nvSpPr>
          <p:cNvPr id="8" name="Donut 7"/>
          <p:cNvSpPr/>
          <p:nvPr/>
        </p:nvSpPr>
        <p:spPr>
          <a:xfrm>
            <a:off x="9589837" y="2964731"/>
            <a:ext cx="180473" cy="613610"/>
          </a:xfrm>
          <a:prstGeom prst="donu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00384" y="5894685"/>
            <a:ext cx="19554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cap="small" dirty="0"/>
              <a:t>Fedyakin</a:t>
            </a:r>
            <a:r>
              <a:rPr lang="de-DE" sz="2400" dirty="0"/>
              <a:t>, 1962</a:t>
            </a:r>
          </a:p>
        </p:txBody>
      </p:sp>
    </p:spTree>
    <p:extLst>
      <p:ext uri="{BB962C8B-B14F-4D97-AF65-F5344CB8AC3E}">
        <p14:creationId xmlns:p14="http://schemas.microsoft.com/office/powerpoint/2010/main" val="256983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Anomalous water</a:t>
            </a:r>
            <a:endParaRPr lang="de-D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364" y="1267869"/>
            <a:ext cx="3861836" cy="2755650"/>
          </a:xfrm>
        </p:spPr>
      </p:pic>
      <p:sp>
        <p:nvSpPr>
          <p:cNvPr id="6" name="TextBox 5"/>
          <p:cNvSpPr txBox="1"/>
          <p:nvPr/>
        </p:nvSpPr>
        <p:spPr>
          <a:xfrm>
            <a:off x="6311222" y="4392603"/>
            <a:ext cx="3480120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cap="small" dirty="0" smtClean="0"/>
              <a:t>Fedyakin</a:t>
            </a:r>
            <a:r>
              <a:rPr lang="de-DE" sz="2000" dirty="0" smtClean="0"/>
              <a:t>, 1962</a:t>
            </a:r>
          </a:p>
          <a:p>
            <a:r>
              <a:rPr lang="de-DE" dirty="0" smtClean="0"/>
              <a:t>„Change in the Structure of Water </a:t>
            </a:r>
          </a:p>
          <a:p>
            <a:r>
              <a:rPr lang="de-DE" dirty="0" smtClean="0"/>
              <a:t>during Condensation in Capillaries“</a:t>
            </a:r>
          </a:p>
          <a:p>
            <a:r>
              <a:rPr lang="de-DE" dirty="0" smtClean="0"/>
              <a:t>Kolloid Zhurnal</a:t>
            </a:r>
            <a:endParaRPr lang="de-DE" dirty="0"/>
          </a:p>
        </p:txBody>
      </p:sp>
      <p:sp>
        <p:nvSpPr>
          <p:cNvPr id="7" name="TextBox 6"/>
          <p:cNvSpPr txBox="1"/>
          <p:nvPr/>
        </p:nvSpPr>
        <p:spPr>
          <a:xfrm>
            <a:off x="1475681" y="2152353"/>
            <a:ext cx="257423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Vapour pressure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Viscosity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Density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Surface tension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Refractive index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Electric conductivity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Thermal </a:t>
            </a:r>
            <a:r>
              <a:rPr lang="de-DE" sz="2000" dirty="0" smtClean="0"/>
              <a:t>expansion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....</a:t>
            </a: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1690688"/>
            <a:ext cx="26227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Anormal properties</a:t>
            </a:r>
            <a:endParaRPr lang="de-DE" sz="20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DDDB-0BAC-400C-B2D1-21BDEE4610B3}" type="slidenum">
              <a:rPr lang="de-DE" smtClean="0"/>
              <a:t>5</a:t>
            </a:fld>
            <a:endParaRPr lang="de-DE"/>
          </a:p>
        </p:txBody>
      </p:sp>
      <p:sp>
        <p:nvSpPr>
          <p:cNvPr id="10" name="TextBox 9"/>
          <p:cNvSpPr txBox="1"/>
          <p:nvPr/>
        </p:nvSpPr>
        <p:spPr>
          <a:xfrm>
            <a:off x="927100" y="5014675"/>
            <a:ext cx="382649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cap="small" dirty="0"/>
              <a:t>B.V. </a:t>
            </a:r>
            <a:r>
              <a:rPr lang="de-DE" cap="small" dirty="0" smtClean="0"/>
              <a:t>Derjaguin</a:t>
            </a:r>
            <a:endParaRPr lang="de-DE" dirty="0" smtClean="0"/>
          </a:p>
          <a:p>
            <a:r>
              <a:rPr lang="de-DE" dirty="0" smtClean="0"/>
              <a:t>      Department of Surface Phenomena</a:t>
            </a:r>
          </a:p>
          <a:p>
            <a:r>
              <a:rPr lang="de-DE" dirty="0" smtClean="0"/>
              <a:t>      Institute of Phys. Chemistry Karpov</a:t>
            </a:r>
          </a:p>
          <a:p>
            <a:r>
              <a:rPr lang="de-DE" dirty="0" smtClean="0"/>
              <a:t>Publisher „Kolloid Zhurnal“</a:t>
            </a:r>
            <a:endParaRPr lang="de-DE" dirty="0"/>
          </a:p>
          <a:p>
            <a:endParaRPr lang="de-DE" dirty="0"/>
          </a:p>
        </p:txBody>
      </p:sp>
      <p:cxnSp>
        <p:nvCxnSpPr>
          <p:cNvPr id="12" name="Curved Connector 11"/>
          <p:cNvCxnSpPr/>
          <p:nvPr/>
        </p:nvCxnSpPr>
        <p:spPr>
          <a:xfrm rot="10800000" flipV="1">
            <a:off x="4598493" y="4869656"/>
            <a:ext cx="1712730" cy="1099344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061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History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510276947"/>
                  </p:ext>
                </p:extLst>
              </p:nvPr>
            </p:nvGraphicFramePr>
            <p:xfrm>
              <a:off x="838200" y="1029505"/>
              <a:ext cx="10515600" cy="435133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510276947"/>
                  </p:ext>
                </p:extLst>
              </p:nvPr>
            </p:nvGraphicFramePr>
            <p:xfrm>
              <a:off x="838200" y="1029505"/>
              <a:ext cx="10515600" cy="435133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DDDB-0BAC-400C-B2D1-21BDEE4610B3}" type="slidenum">
              <a:rPr lang="de-DE" smtClean="0"/>
              <a:t>6</a:t>
            </a:fld>
            <a:endParaRPr lang="de-DE"/>
          </a:p>
        </p:txBody>
      </p:sp>
      <p:sp>
        <p:nvSpPr>
          <p:cNvPr id="6" name="TextBox 5"/>
          <p:cNvSpPr txBox="1"/>
          <p:nvPr/>
        </p:nvSpPr>
        <p:spPr>
          <a:xfrm>
            <a:off x="1144368" y="326434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1962</a:t>
            </a:r>
            <a:endParaRPr lang="de-DE" dirty="0"/>
          </a:p>
        </p:txBody>
      </p:sp>
      <p:sp>
        <p:nvSpPr>
          <p:cNvPr id="7" name="TextBox 6"/>
          <p:cNvSpPr txBox="1"/>
          <p:nvPr/>
        </p:nvSpPr>
        <p:spPr>
          <a:xfrm>
            <a:off x="3999552" y="326434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1966</a:t>
            </a:r>
            <a:endParaRPr lang="de-DE" dirty="0"/>
          </a:p>
        </p:txBody>
      </p:sp>
      <p:sp>
        <p:nvSpPr>
          <p:cNvPr id="8" name="TextBox 7"/>
          <p:cNvSpPr txBox="1"/>
          <p:nvPr/>
        </p:nvSpPr>
        <p:spPr>
          <a:xfrm>
            <a:off x="6909328" y="326434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1969</a:t>
            </a:r>
            <a:endParaRPr lang="de-DE" dirty="0"/>
          </a:p>
        </p:txBody>
      </p:sp>
      <p:sp>
        <p:nvSpPr>
          <p:cNvPr id="9" name="TextBox 8"/>
          <p:cNvSpPr txBox="1"/>
          <p:nvPr/>
        </p:nvSpPr>
        <p:spPr>
          <a:xfrm>
            <a:off x="9764512" y="326434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1973</a:t>
            </a:r>
            <a:endParaRPr lang="de-DE" dirty="0"/>
          </a:p>
        </p:txBody>
      </p:sp>
      <p:sp>
        <p:nvSpPr>
          <p:cNvPr id="10" name="Left Brace 9"/>
          <p:cNvSpPr/>
          <p:nvPr/>
        </p:nvSpPr>
        <p:spPr>
          <a:xfrm rot="16200000">
            <a:off x="4989091" y="3220356"/>
            <a:ext cx="417007" cy="4021618"/>
          </a:xfrm>
          <a:prstGeom prst="leftBrac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Box 2"/>
          <p:cNvSpPr txBox="1"/>
          <p:nvPr/>
        </p:nvSpPr>
        <p:spPr>
          <a:xfrm>
            <a:off x="4619209" y="5400098"/>
            <a:ext cx="1091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campaign</a:t>
            </a:r>
            <a:endParaRPr lang="de-DE" dirty="0"/>
          </a:p>
        </p:txBody>
      </p:sp>
      <p:sp>
        <p:nvSpPr>
          <p:cNvPr id="12" name="Right Bracket 11"/>
          <p:cNvSpPr/>
          <p:nvPr/>
        </p:nvSpPr>
        <p:spPr>
          <a:xfrm rot="5400000">
            <a:off x="2824325" y="5051828"/>
            <a:ext cx="161659" cy="2216089"/>
          </a:xfrm>
          <a:prstGeom prst="rightBracke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ight Bracket 13"/>
          <p:cNvSpPr/>
          <p:nvPr/>
        </p:nvSpPr>
        <p:spPr>
          <a:xfrm rot="5400000">
            <a:off x="5693158" y="5051827"/>
            <a:ext cx="161657" cy="2216089"/>
          </a:xfrm>
          <a:prstGeom prst="rightBracke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ight Bracket 14"/>
          <p:cNvSpPr/>
          <p:nvPr/>
        </p:nvSpPr>
        <p:spPr>
          <a:xfrm rot="5400000">
            <a:off x="8584992" y="5074830"/>
            <a:ext cx="115654" cy="2216090"/>
          </a:xfrm>
          <a:prstGeom prst="rightBracke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Box 15"/>
          <p:cNvSpPr txBox="1"/>
          <p:nvPr/>
        </p:nvSpPr>
        <p:spPr>
          <a:xfrm>
            <a:off x="1937902" y="5854166"/>
            <a:ext cx="1926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phenomenological</a:t>
            </a:r>
            <a:endParaRPr lang="de-DE" dirty="0"/>
          </a:p>
        </p:txBody>
      </p:sp>
      <p:sp>
        <p:nvSpPr>
          <p:cNvPr id="17" name="TextBox 16"/>
          <p:cNvSpPr txBox="1"/>
          <p:nvPr/>
        </p:nvSpPr>
        <p:spPr>
          <a:xfrm>
            <a:off x="5221495" y="5854166"/>
            <a:ext cx="110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spreading</a:t>
            </a:r>
            <a:endParaRPr lang="de-DE" dirty="0"/>
          </a:p>
        </p:txBody>
      </p:sp>
      <p:sp>
        <p:nvSpPr>
          <p:cNvPr id="19" name="TextBox 18"/>
          <p:cNvSpPr txBox="1"/>
          <p:nvPr/>
        </p:nvSpPr>
        <p:spPr>
          <a:xfrm>
            <a:off x="7995334" y="5854166"/>
            <a:ext cx="1294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controverse</a:t>
            </a:r>
            <a:endParaRPr lang="de-DE" dirty="0"/>
          </a:p>
        </p:txBody>
      </p:sp>
      <p:sp>
        <p:nvSpPr>
          <p:cNvPr id="20" name="TextBox 19"/>
          <p:cNvSpPr txBox="1"/>
          <p:nvPr/>
        </p:nvSpPr>
        <p:spPr>
          <a:xfrm>
            <a:off x="362531" y="5838777"/>
            <a:ext cx="9749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Phases: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36537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/>
      <p:bldP spid="12" grpId="0" animBg="1"/>
      <p:bldP spid="14" grpId="0" animBg="1"/>
      <p:bldP spid="15" grpId="0" animBg="1"/>
      <p:bldP spid="16" grpId="0"/>
      <p:bldP spid="17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Methods of investigation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561209"/>
            <a:ext cx="10515600" cy="4351338"/>
          </a:xfrm>
        </p:spPr>
        <p:txBody>
          <a:bodyPr/>
          <a:lstStyle/>
          <a:p>
            <a:r>
              <a:rPr lang="de-DE" dirty="0" smtClean="0"/>
              <a:t>Vibrational spectra (Raman, IR)</a:t>
            </a:r>
          </a:p>
          <a:p>
            <a:r>
              <a:rPr lang="de-DE" dirty="0" smtClean="0"/>
              <a:t>NMR</a:t>
            </a:r>
            <a:endParaRPr lang="de-DE" dirty="0"/>
          </a:p>
          <a:p>
            <a:r>
              <a:rPr lang="de-DE" dirty="0"/>
              <a:t>Mass spectrometer</a:t>
            </a:r>
          </a:p>
          <a:p>
            <a:r>
              <a:rPr lang="de-DE" dirty="0"/>
              <a:t>Chemical </a:t>
            </a:r>
            <a:r>
              <a:rPr lang="de-DE" dirty="0" smtClean="0"/>
              <a:t>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DDDB-0BAC-400C-B2D1-21BDEE4610B3}" type="slidenum">
              <a:rPr lang="de-DE" smtClean="0"/>
              <a:t>7</a:t>
            </a:fld>
            <a:endParaRPr lang="de-DE"/>
          </a:p>
        </p:txBody>
      </p:sp>
      <p:sp>
        <p:nvSpPr>
          <p:cNvPr id="6" name="Right Arrow 5"/>
          <p:cNvSpPr/>
          <p:nvPr/>
        </p:nvSpPr>
        <p:spPr>
          <a:xfrm>
            <a:off x="5954675" y="4200844"/>
            <a:ext cx="852616" cy="105032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Box 6"/>
          <p:cNvSpPr txBox="1"/>
          <p:nvPr/>
        </p:nvSpPr>
        <p:spPr>
          <a:xfrm>
            <a:off x="7304761" y="4433618"/>
            <a:ext cx="2611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/>
              <a:t>contamination</a:t>
            </a:r>
            <a:endParaRPr lang="de-DE" sz="3200" dirty="0"/>
          </a:p>
        </p:txBody>
      </p:sp>
      <p:sp>
        <p:nvSpPr>
          <p:cNvPr id="5" name="Rectangle 4"/>
          <p:cNvSpPr/>
          <p:nvPr/>
        </p:nvSpPr>
        <p:spPr>
          <a:xfrm>
            <a:off x="9819893" y="4231682"/>
            <a:ext cx="7312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!?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1891134"/>
            <a:ext cx="18619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West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Theory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Spectroscopy</a:t>
            </a:r>
            <a:endParaRPr lang="de-DE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870200" y="1891134"/>
            <a:ext cx="23800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East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Classical methods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Experimenting ON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81904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815747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070288" y="3415792"/>
            <a:ext cx="1709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Theories pop up</a:t>
            </a:r>
            <a:endParaRPr lang="de-DE" dirty="0"/>
          </a:p>
        </p:txBody>
      </p:sp>
      <p:sp>
        <p:nvSpPr>
          <p:cNvPr id="23" name="TextBox 22"/>
          <p:cNvSpPr txBox="1"/>
          <p:nvPr/>
        </p:nvSpPr>
        <p:spPr>
          <a:xfrm>
            <a:off x="8121973" y="4267253"/>
            <a:ext cx="141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Critics gather</a:t>
            </a:r>
            <a:endParaRPr lang="de-DE" dirty="0"/>
          </a:p>
        </p:txBody>
      </p:sp>
      <p:cxnSp>
        <p:nvCxnSpPr>
          <p:cNvPr id="17" name="Curved Connector 16"/>
          <p:cNvCxnSpPr>
            <a:endCxn id="3" idx="1"/>
          </p:cNvCxnSpPr>
          <p:nvPr/>
        </p:nvCxnSpPr>
        <p:spPr>
          <a:xfrm flipV="1">
            <a:off x="6362700" y="3600458"/>
            <a:ext cx="1707588" cy="577842"/>
          </a:xfrm>
          <a:prstGeom prst="curvedConnector3">
            <a:avLst/>
          </a:prstGeom>
          <a:ln>
            <a:tailEnd type="triangle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Curved Connector 20"/>
          <p:cNvCxnSpPr>
            <a:endCxn id="11" idx="1"/>
          </p:cNvCxnSpPr>
          <p:nvPr/>
        </p:nvCxnSpPr>
        <p:spPr>
          <a:xfrm flipV="1">
            <a:off x="6223379" y="2347054"/>
            <a:ext cx="1846909" cy="1641536"/>
          </a:xfrm>
          <a:prstGeom prst="curvedConnector3">
            <a:avLst/>
          </a:prstGeom>
          <a:ln>
            <a:tailEnd type="triangle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endCxn id="23" idx="1"/>
          </p:cNvCxnSpPr>
          <p:nvPr/>
        </p:nvCxnSpPr>
        <p:spPr>
          <a:xfrm>
            <a:off x="6362700" y="4359252"/>
            <a:ext cx="1759273" cy="92667"/>
          </a:xfrm>
          <a:prstGeom prst="curvedConnector3">
            <a:avLst>
              <a:gd name="adj1" fmla="val 50001"/>
            </a:avLst>
          </a:prstGeom>
          <a:ln>
            <a:tailEnd type="triangle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Spot on 1969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DDDB-0BAC-400C-B2D1-21BDEE4610B3}" type="slidenum">
              <a:rPr lang="de-DE" smtClean="0"/>
              <a:t>8</a:t>
            </a:fld>
            <a:endParaRPr lang="de-DE" dirty="0"/>
          </a:p>
        </p:txBody>
      </p:sp>
      <p:sp>
        <p:nvSpPr>
          <p:cNvPr id="6" name="TextBox 5"/>
          <p:cNvSpPr txBox="1"/>
          <p:nvPr/>
        </p:nvSpPr>
        <p:spPr>
          <a:xfrm>
            <a:off x="5295900" y="42037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1969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44243" y="2692517"/>
                <a:ext cx="3683701" cy="2185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3200" cap="small" dirty="0" smtClean="0"/>
                  <a:t>Lippincott, Stromberg</a:t>
                </a:r>
              </a:p>
              <a:p>
                <a:r>
                  <a:rPr lang="de-DE" sz="3200" dirty="0" smtClean="0"/>
                  <a:t>IR spectrum</a:t>
                </a:r>
              </a:p>
              <a:p>
                <a14:m>
                  <m:oMath xmlns:m="http://schemas.openxmlformats.org/officeDocument/2006/math">
                    <m:r>
                      <a:rPr lang="de-DE" sz="2400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/>
                  <a:t>  comparison to 100000 </a:t>
                </a:r>
                <a:endParaRPr lang="en-US" sz="2400" dirty="0" smtClean="0"/>
              </a:p>
              <a:p>
                <a:r>
                  <a:rPr lang="en-US" sz="2400" dirty="0" smtClean="0"/>
                  <a:t>      other </a:t>
                </a:r>
                <a:r>
                  <a:rPr lang="en-US" sz="2400" dirty="0"/>
                  <a:t>spectra</a:t>
                </a:r>
              </a:p>
              <a:p>
                <a:endParaRPr lang="de-DE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243" y="2692517"/>
                <a:ext cx="3683701" cy="2185214"/>
              </a:xfrm>
              <a:prstGeom prst="rect">
                <a:avLst/>
              </a:prstGeom>
              <a:blipFill rotWithShape="0">
                <a:blip r:embed="rId8"/>
                <a:stretch>
                  <a:fillRect l="-4132" t="-3631" r="-181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7785100" y="5054600"/>
            <a:ext cx="12380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Symposia,</a:t>
            </a:r>
          </a:p>
          <a:p>
            <a:r>
              <a:rPr lang="de-DE" dirty="0" smtClean="0"/>
              <a:t>Congresses</a:t>
            </a:r>
          </a:p>
          <a:p>
            <a:endParaRPr lang="de-DE" dirty="0"/>
          </a:p>
        </p:txBody>
      </p:sp>
      <p:sp>
        <p:nvSpPr>
          <p:cNvPr id="11" name="TextBox 10"/>
          <p:cNvSpPr txBox="1"/>
          <p:nvPr/>
        </p:nvSpPr>
        <p:spPr>
          <a:xfrm>
            <a:off x="8070288" y="1885389"/>
            <a:ext cx="19401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Coverage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Popular science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Daily press</a:t>
            </a:r>
          </a:p>
        </p:txBody>
      </p:sp>
      <p:cxnSp>
        <p:nvCxnSpPr>
          <p:cNvPr id="16" name="Curved Connector 15"/>
          <p:cNvCxnSpPr/>
          <p:nvPr/>
        </p:nvCxnSpPr>
        <p:spPr>
          <a:xfrm>
            <a:off x="6362700" y="4543918"/>
            <a:ext cx="1422400" cy="790082"/>
          </a:xfrm>
          <a:prstGeom prst="curvedConnector3">
            <a:avLst/>
          </a:prstGeom>
          <a:ln>
            <a:tailEnd type="triangle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Curved Connector 23"/>
          <p:cNvCxnSpPr/>
          <p:nvPr/>
        </p:nvCxnSpPr>
        <p:spPr>
          <a:xfrm>
            <a:off x="4139778" y="3600460"/>
            <a:ext cx="775121" cy="692140"/>
          </a:xfrm>
          <a:prstGeom prst="curvedConnector3">
            <a:avLst/>
          </a:prstGeom>
          <a:ln>
            <a:tailEnd type="triangle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1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3938755"/>
              </p:ext>
            </p:extLst>
          </p:nvPr>
        </p:nvGraphicFramePr>
        <p:xfrm>
          <a:off x="8031415" y="76790"/>
          <a:ext cx="3958039" cy="1637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8026869" y="858593"/>
            <a:ext cx="4732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1962</a:t>
            </a:r>
            <a:endParaRPr lang="de-DE" sz="1100" dirty="0"/>
          </a:p>
        </p:txBody>
      </p:sp>
      <p:sp>
        <p:nvSpPr>
          <p:cNvPr id="22" name="TextBox 21"/>
          <p:cNvSpPr txBox="1"/>
          <p:nvPr/>
        </p:nvSpPr>
        <p:spPr>
          <a:xfrm>
            <a:off x="9087421" y="854009"/>
            <a:ext cx="4732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1966</a:t>
            </a:r>
            <a:endParaRPr lang="de-DE" sz="1100" dirty="0"/>
          </a:p>
        </p:txBody>
      </p:sp>
      <p:sp>
        <p:nvSpPr>
          <p:cNvPr id="25" name="TextBox 24"/>
          <p:cNvSpPr txBox="1"/>
          <p:nvPr/>
        </p:nvSpPr>
        <p:spPr>
          <a:xfrm>
            <a:off x="10199761" y="845675"/>
            <a:ext cx="4732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1969</a:t>
            </a:r>
            <a:endParaRPr lang="de-DE" sz="1100" dirty="0"/>
          </a:p>
        </p:txBody>
      </p:sp>
      <p:sp>
        <p:nvSpPr>
          <p:cNvPr id="28" name="TextBox 27"/>
          <p:cNvSpPr txBox="1"/>
          <p:nvPr/>
        </p:nvSpPr>
        <p:spPr>
          <a:xfrm>
            <a:off x="11260313" y="858946"/>
            <a:ext cx="4732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1973</a:t>
            </a:r>
            <a:endParaRPr lang="de-DE" sz="1100" dirty="0"/>
          </a:p>
        </p:txBody>
      </p:sp>
      <p:sp>
        <p:nvSpPr>
          <p:cNvPr id="12" name="Down Arrow 11"/>
          <p:cNvSpPr/>
          <p:nvPr/>
        </p:nvSpPr>
        <p:spPr>
          <a:xfrm rot="10800000">
            <a:off x="10224090" y="1273638"/>
            <a:ext cx="405807" cy="296565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677" y="1415665"/>
            <a:ext cx="5639634" cy="49111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7406054" y="6448683"/>
            <a:ext cx="2850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cap="small" dirty="0" smtClean="0"/>
              <a:t>A.G. Leiga et al.</a:t>
            </a:r>
            <a:r>
              <a:rPr lang="de-DE" dirty="0" smtClean="0"/>
              <a:t>, </a:t>
            </a:r>
            <a:r>
              <a:rPr lang="de-DE" i="1" dirty="0" smtClean="0"/>
              <a:t>Science 168</a:t>
            </a:r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51226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  <p:bldP spid="10" grpId="0"/>
      <p:bldP spid="11" grpId="0"/>
      <p:bldP spid="14" grpId="0"/>
      <p:bldP spid="1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641" y="365125"/>
            <a:ext cx="7316982" cy="1325563"/>
          </a:xfrm>
        </p:spPr>
        <p:txBody>
          <a:bodyPr/>
          <a:lstStyle/>
          <a:p>
            <a:r>
              <a:rPr lang="de-DE" dirty="0" smtClean="0"/>
              <a:t>Theoretical polymer structures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DDDB-0BAC-400C-B2D1-21BDEE4610B3}" type="slidenum">
              <a:rPr lang="de-DE" smtClean="0"/>
              <a:t>9</a:t>
            </a:fld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436" y="1316038"/>
            <a:ext cx="3888517" cy="28344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867" y="4832541"/>
            <a:ext cx="5612698" cy="15238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235" y="2578847"/>
            <a:ext cx="3739823" cy="32757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729" y="1914029"/>
            <a:ext cx="2541072" cy="4472927"/>
          </a:xfrm>
          <a:prstGeom prst="rect">
            <a:avLst/>
          </a:prstGeom>
        </p:spPr>
      </p:pic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1256841"/>
              </p:ext>
            </p:extLst>
          </p:nvPr>
        </p:nvGraphicFramePr>
        <p:xfrm>
          <a:off x="8031415" y="76790"/>
          <a:ext cx="3958039" cy="1637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026869" y="858593"/>
            <a:ext cx="4732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1962</a:t>
            </a:r>
            <a:endParaRPr lang="de-DE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9087421" y="854009"/>
            <a:ext cx="4732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1966</a:t>
            </a:r>
            <a:endParaRPr lang="de-DE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10199761" y="845675"/>
            <a:ext cx="4732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1969</a:t>
            </a:r>
            <a:endParaRPr lang="de-DE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11260313" y="858946"/>
            <a:ext cx="4732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1973</a:t>
            </a:r>
            <a:endParaRPr lang="de-DE" sz="1100" dirty="0"/>
          </a:p>
        </p:txBody>
      </p:sp>
      <p:sp>
        <p:nvSpPr>
          <p:cNvPr id="14" name="Down Arrow 13"/>
          <p:cNvSpPr/>
          <p:nvPr/>
        </p:nvSpPr>
        <p:spPr>
          <a:xfrm rot="10800000">
            <a:off x="10224090" y="1273638"/>
            <a:ext cx="405807" cy="296565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Box 2"/>
          <p:cNvSpPr txBox="1"/>
          <p:nvPr/>
        </p:nvSpPr>
        <p:spPr>
          <a:xfrm>
            <a:off x="4563439" y="4032059"/>
            <a:ext cx="2615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cap="small" dirty="0" smtClean="0"/>
              <a:t>Azman</a:t>
            </a:r>
            <a:r>
              <a:rPr lang="de-DE" dirty="0" smtClean="0"/>
              <a:t>, </a:t>
            </a:r>
            <a:r>
              <a:rPr lang="de-DE" i="1" dirty="0" smtClean="0"/>
              <a:t>Chem.Phys.Lett. 5</a:t>
            </a:r>
            <a:endParaRPr lang="de-DE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306456" y="5854604"/>
            <a:ext cx="3010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cap="small" dirty="0" smtClean="0"/>
              <a:t>Ageno</a:t>
            </a:r>
            <a:r>
              <a:rPr lang="de-DE" dirty="0" smtClean="0"/>
              <a:t>, </a:t>
            </a:r>
            <a:r>
              <a:rPr lang="de-DE" i="1" dirty="0" smtClean="0"/>
              <a:t>Theoret. chim. Acta 17</a:t>
            </a:r>
            <a:endParaRPr lang="de-DE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8533729" y="6356350"/>
            <a:ext cx="2722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cap="small" dirty="0" smtClean="0"/>
              <a:t>Allen, Kollman </a:t>
            </a:r>
            <a:r>
              <a:rPr lang="de-DE" i="1" dirty="0" smtClean="0"/>
              <a:t>Science 167</a:t>
            </a:r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374514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796</Words>
  <Application>Microsoft Office PowerPoint</Application>
  <PresentationFormat>Widescreen</PresentationFormat>
  <Paragraphs>247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Office Theme</vt:lpstr>
      <vt:lpstr>Polywater  - case study of an anomaly -</vt:lpstr>
      <vt:lpstr>PowerPoint Presentation</vt:lpstr>
      <vt:lpstr>Outline</vt:lpstr>
      <vt:lpstr>Anomalous water</vt:lpstr>
      <vt:lpstr>Anomalous water</vt:lpstr>
      <vt:lpstr>History</vt:lpstr>
      <vt:lpstr>Methods of investigation</vt:lpstr>
      <vt:lpstr>Spot on 1969</vt:lpstr>
      <vt:lpstr>Theoretical polymer structures</vt:lpstr>
      <vt:lpstr>Critics</vt:lpstr>
      <vt:lpstr>PowerPoint Presentation</vt:lpstr>
      <vt:lpstr>PowerPoint Presentation</vt:lpstr>
      <vt:lpstr>Network</vt:lpstr>
      <vt:lpstr>Network</vt:lpstr>
      <vt:lpstr>Discussion</vt:lpstr>
      <vt:lpstr>Literature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Polywater</dc:title>
  <dc:creator>Max</dc:creator>
  <cp:lastModifiedBy>Max</cp:lastModifiedBy>
  <cp:revision>61</cp:revision>
  <dcterms:created xsi:type="dcterms:W3CDTF">2014-06-17T09:20:51Z</dcterms:created>
  <dcterms:modified xsi:type="dcterms:W3CDTF">2014-06-23T07:40:14Z</dcterms:modified>
</cp:coreProperties>
</file>